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460" r:id="rId5"/>
    <p:sldId id="458" r:id="rId6"/>
    <p:sldId id="366" r:id="rId7"/>
    <p:sldId id="330" r:id="rId8"/>
    <p:sldId id="465" r:id="rId9"/>
    <p:sldId id="343" r:id="rId10"/>
    <p:sldId id="368" r:id="rId11"/>
    <p:sldId id="429" r:id="rId12"/>
    <p:sldId id="466" r:id="rId13"/>
    <p:sldId id="403" r:id="rId14"/>
    <p:sldId id="442" r:id="rId15"/>
    <p:sldId id="443" r:id="rId16"/>
    <p:sldId id="444" r:id="rId17"/>
    <p:sldId id="445" r:id="rId18"/>
    <p:sldId id="446" r:id="rId19"/>
    <p:sldId id="462" r:id="rId20"/>
    <p:sldId id="464" r:id="rId2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rry, Karen (FHWA)" initials="SK(" lastIdx="4" clrIdx="0">
    <p:extLst>
      <p:ext uri="{19B8F6BF-5375-455C-9EA6-DF929625EA0E}">
        <p15:presenceInfo xmlns:p15="http://schemas.microsoft.com/office/powerpoint/2012/main" userId="S-1-5-21-982035342-1880134254-310265210-138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52988-EB19-42D5-916F-52EDC8B265BD}" v="7" dt="2021-12-08T05:10:18.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85940" autoAdjust="0"/>
  </p:normalViewPr>
  <p:slideViewPr>
    <p:cSldViewPr>
      <p:cViewPr varScale="1">
        <p:scale>
          <a:sx n="98" d="100"/>
          <a:sy n="98" d="100"/>
        </p:scale>
        <p:origin x="1176"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384"/>
    </p:cViewPr>
  </p:sorterViewPr>
  <p:notesViewPr>
    <p:cSldViewPr>
      <p:cViewPr varScale="1">
        <p:scale>
          <a:sx n="47" d="100"/>
          <a:sy n="47" d="100"/>
        </p:scale>
        <p:origin x="-1968"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em, Taha" userId="27429bfd-b9d2-447f-b9c2-8a272d70ce27" providerId="ADAL" clId="{04452988-EB19-42D5-916F-52EDC8B265BD}"/>
    <pc:docChg chg="modSld">
      <pc:chgData name="Saleem, Taha" userId="27429bfd-b9d2-447f-b9c2-8a272d70ce27" providerId="ADAL" clId="{04452988-EB19-42D5-916F-52EDC8B265BD}" dt="2021-12-08T05:01:14.973" v="4" actId="20577"/>
      <pc:docMkLst>
        <pc:docMk/>
      </pc:docMkLst>
      <pc:sldChg chg="modSp mod">
        <pc:chgData name="Saleem, Taha" userId="27429bfd-b9d2-447f-b9c2-8a272d70ce27" providerId="ADAL" clId="{04452988-EB19-42D5-916F-52EDC8B265BD}" dt="2021-12-08T05:01:14.973" v="4" actId="20577"/>
        <pc:sldMkLst>
          <pc:docMk/>
          <pc:sldMk cId="3377952580" sldId="330"/>
        </pc:sldMkLst>
        <pc:spChg chg="mod">
          <ac:chgData name="Saleem, Taha" userId="27429bfd-b9d2-447f-b9c2-8a272d70ce27" providerId="ADAL" clId="{04452988-EB19-42D5-916F-52EDC8B265BD}" dt="2021-12-08T05:01:14.973" v="4" actId="20577"/>
          <ac:spMkLst>
            <pc:docMk/>
            <pc:sldMk cId="3377952580" sldId="330"/>
            <ac:spMk id="2" creationId="{00000000-0000-0000-0000-000000000000}"/>
          </ac:spMkLst>
        </pc:spChg>
      </pc:sldChg>
    </pc:docChg>
  </pc:docChgLst>
  <pc:docChgLst>
    <pc:chgData name="Saleem, Taha" userId="27429bfd-b9d2-447f-b9c2-8a272d70ce27" providerId="ADAL" clId="{DED52A92-7DF2-49BC-A248-CD4967EC16C4}"/>
    <pc:docChg chg="undo redo custSel addSld delSld modSld sldOrd">
      <pc:chgData name="Saleem, Taha" userId="27429bfd-b9d2-447f-b9c2-8a272d70ce27" providerId="ADAL" clId="{DED52A92-7DF2-49BC-A248-CD4967EC16C4}" dt="2021-12-06T15:14:30.547" v="1708" actId="15"/>
      <pc:docMkLst>
        <pc:docMk/>
      </pc:docMkLst>
      <pc:sldChg chg="addSp delSp modSp del mod">
        <pc:chgData name="Saleem, Taha" userId="27429bfd-b9d2-447f-b9c2-8a272d70ce27" providerId="ADAL" clId="{DED52A92-7DF2-49BC-A248-CD4967EC16C4}" dt="2021-12-06T14:25:42.895" v="601" actId="2696"/>
        <pc:sldMkLst>
          <pc:docMk/>
          <pc:sldMk cId="0" sldId="258"/>
        </pc:sldMkLst>
        <pc:spChg chg="add mod">
          <ac:chgData name="Saleem, Taha" userId="27429bfd-b9d2-447f-b9c2-8a272d70ce27" providerId="ADAL" clId="{DED52A92-7DF2-49BC-A248-CD4967EC16C4}" dt="2021-12-06T14:01:58.502" v="68" actId="1076"/>
          <ac:spMkLst>
            <pc:docMk/>
            <pc:sldMk cId="0" sldId="258"/>
            <ac:spMk id="3" creationId="{517B48BA-7D74-4216-813B-0782D904208B}"/>
          </ac:spMkLst>
        </pc:spChg>
        <pc:spChg chg="mod">
          <ac:chgData name="Saleem, Taha" userId="27429bfd-b9d2-447f-b9c2-8a272d70ce27" providerId="ADAL" clId="{DED52A92-7DF2-49BC-A248-CD4967EC16C4}" dt="2021-12-06T14:00:36.992" v="3" actId="1076"/>
          <ac:spMkLst>
            <pc:docMk/>
            <pc:sldMk cId="0" sldId="258"/>
            <ac:spMk id="4098" creationId="{00000000-0000-0000-0000-000000000000}"/>
          </ac:spMkLst>
        </pc:spChg>
        <pc:picChg chg="add del mod">
          <ac:chgData name="Saleem, Taha" userId="27429bfd-b9d2-447f-b9c2-8a272d70ce27" providerId="ADAL" clId="{DED52A92-7DF2-49BC-A248-CD4967EC16C4}" dt="2021-12-06T14:00:54.785" v="7"/>
          <ac:picMkLst>
            <pc:docMk/>
            <pc:sldMk cId="0" sldId="258"/>
            <ac:picMk id="2" creationId="{5DDB5BFD-426F-49FF-A52A-828FF57E6116}"/>
          </ac:picMkLst>
        </pc:picChg>
      </pc:sldChg>
      <pc:sldChg chg="modSp mod modNotesTx">
        <pc:chgData name="Saleem, Taha" userId="27429bfd-b9d2-447f-b9c2-8a272d70ce27" providerId="ADAL" clId="{DED52A92-7DF2-49BC-A248-CD4967EC16C4}" dt="2021-12-06T14:57:51.118" v="1174" actId="404"/>
        <pc:sldMkLst>
          <pc:docMk/>
          <pc:sldMk cId="3377952580" sldId="330"/>
        </pc:sldMkLst>
        <pc:spChg chg="mod">
          <ac:chgData name="Saleem, Taha" userId="27429bfd-b9d2-447f-b9c2-8a272d70ce27" providerId="ADAL" clId="{DED52A92-7DF2-49BC-A248-CD4967EC16C4}" dt="2021-12-06T14:57:51.118" v="1174" actId="404"/>
          <ac:spMkLst>
            <pc:docMk/>
            <pc:sldMk cId="3377952580" sldId="330"/>
            <ac:spMk id="2" creationId="{00000000-0000-0000-0000-000000000000}"/>
          </ac:spMkLst>
        </pc:spChg>
        <pc:spChg chg="mod">
          <ac:chgData name="Saleem, Taha" userId="27429bfd-b9d2-447f-b9c2-8a272d70ce27" providerId="ADAL" clId="{DED52A92-7DF2-49BC-A248-CD4967EC16C4}" dt="2021-12-06T14:35:46.829" v="758" actId="403"/>
          <ac:spMkLst>
            <pc:docMk/>
            <pc:sldMk cId="3377952580" sldId="330"/>
            <ac:spMk id="3" creationId="{00000000-0000-0000-0000-000000000000}"/>
          </ac:spMkLst>
        </pc:spChg>
      </pc:sldChg>
      <pc:sldChg chg="modSp mod modNotesTx">
        <pc:chgData name="Saleem, Taha" userId="27429bfd-b9d2-447f-b9c2-8a272d70ce27" providerId="ADAL" clId="{DED52A92-7DF2-49BC-A248-CD4967EC16C4}" dt="2021-12-06T14:44:49.191" v="1173" actId="20577"/>
        <pc:sldMkLst>
          <pc:docMk/>
          <pc:sldMk cId="805651610" sldId="343"/>
        </pc:sldMkLst>
        <pc:spChg chg="mod">
          <ac:chgData name="Saleem, Taha" userId="27429bfd-b9d2-447f-b9c2-8a272d70ce27" providerId="ADAL" clId="{DED52A92-7DF2-49BC-A248-CD4967EC16C4}" dt="2021-12-06T14:43:54.424" v="1083" actId="404"/>
          <ac:spMkLst>
            <pc:docMk/>
            <pc:sldMk cId="805651610" sldId="343"/>
            <ac:spMk id="2" creationId="{00000000-0000-0000-0000-000000000000}"/>
          </ac:spMkLst>
        </pc:spChg>
      </pc:sldChg>
      <pc:sldChg chg="modSp del">
        <pc:chgData name="Saleem, Taha" userId="27429bfd-b9d2-447f-b9c2-8a272d70ce27" providerId="ADAL" clId="{DED52A92-7DF2-49BC-A248-CD4967EC16C4}" dt="2021-12-06T14:12:34.003" v="442" actId="2696"/>
        <pc:sldMkLst>
          <pc:docMk/>
          <pc:sldMk cId="1702448589" sldId="366"/>
        </pc:sldMkLst>
        <pc:spChg chg="mod">
          <ac:chgData name="Saleem, Taha" userId="27429bfd-b9d2-447f-b9c2-8a272d70ce27" providerId="ADAL" clId="{DED52A92-7DF2-49BC-A248-CD4967EC16C4}" dt="2021-12-06T14:09:55.582" v="394" actId="14100"/>
          <ac:spMkLst>
            <pc:docMk/>
            <pc:sldMk cId="1702448589" sldId="366"/>
            <ac:spMk id="4099" creationId="{00000000-0000-0000-0000-000000000000}"/>
          </ac:spMkLst>
        </pc:spChg>
      </pc:sldChg>
      <pc:sldChg chg="modSp mod modNotesTx">
        <pc:chgData name="Saleem, Taha" userId="27429bfd-b9d2-447f-b9c2-8a272d70ce27" providerId="ADAL" clId="{DED52A92-7DF2-49BC-A248-CD4967EC16C4}" dt="2021-12-06T14:59:51.033" v="1214" actId="20577"/>
        <pc:sldMkLst>
          <pc:docMk/>
          <pc:sldMk cId="2975223268" sldId="368"/>
        </pc:sldMkLst>
        <pc:spChg chg="mod">
          <ac:chgData name="Saleem, Taha" userId="27429bfd-b9d2-447f-b9c2-8a272d70ce27" providerId="ADAL" clId="{DED52A92-7DF2-49BC-A248-CD4967EC16C4}" dt="2021-12-06T14:59:51.033" v="1214" actId="20577"/>
          <ac:spMkLst>
            <pc:docMk/>
            <pc:sldMk cId="2975223268" sldId="368"/>
            <ac:spMk id="2" creationId="{8CF796E9-7B93-4A9C-899E-9DEBD7153360}"/>
          </ac:spMkLst>
        </pc:spChg>
      </pc:sldChg>
      <pc:sldChg chg="modSp mod modNotesTx">
        <pc:chgData name="Saleem, Taha" userId="27429bfd-b9d2-447f-b9c2-8a272d70ce27" providerId="ADAL" clId="{DED52A92-7DF2-49BC-A248-CD4967EC16C4}" dt="2021-12-06T15:08:07.765" v="1526" actId="6549"/>
        <pc:sldMkLst>
          <pc:docMk/>
          <pc:sldMk cId="4060423588" sldId="403"/>
        </pc:sldMkLst>
        <pc:spChg chg="mod">
          <ac:chgData name="Saleem, Taha" userId="27429bfd-b9d2-447f-b9c2-8a272d70ce27" providerId="ADAL" clId="{DED52A92-7DF2-49BC-A248-CD4967EC16C4}" dt="2021-12-06T15:08:07.765" v="1526" actId="6549"/>
          <ac:spMkLst>
            <pc:docMk/>
            <pc:sldMk cId="4060423588" sldId="403"/>
            <ac:spMk id="2" creationId="{8CF796E9-7B93-4A9C-899E-9DEBD7153360}"/>
          </ac:spMkLst>
        </pc:spChg>
      </pc:sldChg>
      <pc:sldChg chg="add del">
        <pc:chgData name="Saleem, Taha" userId="27429bfd-b9d2-447f-b9c2-8a272d70ce27" providerId="ADAL" clId="{DED52A92-7DF2-49BC-A248-CD4967EC16C4}" dt="2021-12-06T15:12:01.001" v="1688" actId="2696"/>
        <pc:sldMkLst>
          <pc:docMk/>
          <pc:sldMk cId="2755127862" sldId="416"/>
        </pc:sldMkLst>
      </pc:sldChg>
      <pc:sldChg chg="modSp mod modNotesTx">
        <pc:chgData name="Saleem, Taha" userId="27429bfd-b9d2-447f-b9c2-8a272d70ce27" providerId="ADAL" clId="{DED52A92-7DF2-49BC-A248-CD4967EC16C4}" dt="2021-12-06T15:02:00.841" v="1297" actId="20577"/>
        <pc:sldMkLst>
          <pc:docMk/>
          <pc:sldMk cId="220956035" sldId="429"/>
        </pc:sldMkLst>
        <pc:spChg chg="mod">
          <ac:chgData name="Saleem, Taha" userId="27429bfd-b9d2-447f-b9c2-8a272d70ce27" providerId="ADAL" clId="{DED52A92-7DF2-49BC-A248-CD4967EC16C4}" dt="2021-12-06T15:00:27.953" v="1223" actId="20577"/>
          <ac:spMkLst>
            <pc:docMk/>
            <pc:sldMk cId="220956035" sldId="429"/>
            <ac:spMk id="2" creationId="{00000000-0000-0000-0000-000000000000}"/>
          </ac:spMkLst>
        </pc:spChg>
        <pc:graphicFrameChg chg="modGraphic">
          <ac:chgData name="Saleem, Taha" userId="27429bfd-b9d2-447f-b9c2-8a272d70ce27" providerId="ADAL" clId="{DED52A92-7DF2-49BC-A248-CD4967EC16C4}" dt="2021-12-06T15:00:34.677" v="1229" actId="20577"/>
          <ac:graphicFrameMkLst>
            <pc:docMk/>
            <pc:sldMk cId="220956035" sldId="429"/>
            <ac:graphicFrameMk id="4" creationId="{6B21E4BD-1D5C-4400-BDBA-9D2A8D08DB7C}"/>
          </ac:graphicFrameMkLst>
        </pc:graphicFrameChg>
        <pc:graphicFrameChg chg="modGraphic">
          <ac:chgData name="Saleem, Taha" userId="27429bfd-b9d2-447f-b9c2-8a272d70ce27" providerId="ADAL" clId="{DED52A92-7DF2-49BC-A248-CD4967EC16C4}" dt="2021-12-06T15:00:45.140" v="1246" actId="20577"/>
          <ac:graphicFrameMkLst>
            <pc:docMk/>
            <pc:sldMk cId="220956035" sldId="429"/>
            <ac:graphicFrameMk id="9" creationId="{A4D67DCA-EABA-408E-9341-77FCD6F4736C}"/>
          </ac:graphicFrameMkLst>
        </pc:graphicFrameChg>
      </pc:sldChg>
      <pc:sldChg chg="modSp add">
        <pc:chgData name="Saleem, Taha" userId="27429bfd-b9d2-447f-b9c2-8a272d70ce27" providerId="ADAL" clId="{DED52A92-7DF2-49BC-A248-CD4967EC16C4}" dt="2021-12-06T15:06:53.866" v="1472" actId="1076"/>
        <pc:sldMkLst>
          <pc:docMk/>
          <pc:sldMk cId="1108720350" sldId="442"/>
        </pc:sldMkLst>
        <pc:spChg chg="mod">
          <ac:chgData name="Saleem, Taha" userId="27429bfd-b9d2-447f-b9c2-8a272d70ce27" providerId="ADAL" clId="{DED52A92-7DF2-49BC-A248-CD4967EC16C4}" dt="2021-12-06T15:06:53.866" v="1472" actId="1076"/>
          <ac:spMkLst>
            <pc:docMk/>
            <pc:sldMk cId="1108720350" sldId="442"/>
            <ac:spMk id="2" creationId="{A199BAF3-7F6C-45B1-82D2-CA38E3790CC2}"/>
          </ac:spMkLst>
        </pc:spChg>
      </pc:sldChg>
      <pc:sldChg chg="add modNotesTx">
        <pc:chgData name="Saleem, Taha" userId="27429bfd-b9d2-447f-b9c2-8a272d70ce27" providerId="ADAL" clId="{DED52A92-7DF2-49BC-A248-CD4967EC16C4}" dt="2021-12-06T15:07:09.826" v="1481" actId="20577"/>
        <pc:sldMkLst>
          <pc:docMk/>
          <pc:sldMk cId="2090345564" sldId="443"/>
        </pc:sldMkLst>
      </pc:sldChg>
      <pc:sldChg chg="add">
        <pc:chgData name="Saleem, Taha" userId="27429bfd-b9d2-447f-b9c2-8a272d70ce27" providerId="ADAL" clId="{DED52A92-7DF2-49BC-A248-CD4967EC16C4}" dt="2021-12-06T15:06:07.952" v="1468"/>
        <pc:sldMkLst>
          <pc:docMk/>
          <pc:sldMk cId="3090288781" sldId="444"/>
        </pc:sldMkLst>
      </pc:sldChg>
      <pc:sldChg chg="add">
        <pc:chgData name="Saleem, Taha" userId="27429bfd-b9d2-447f-b9c2-8a272d70ce27" providerId="ADAL" clId="{DED52A92-7DF2-49BC-A248-CD4967EC16C4}" dt="2021-12-06T15:06:10.028" v="1469"/>
        <pc:sldMkLst>
          <pc:docMk/>
          <pc:sldMk cId="1484218867" sldId="445"/>
        </pc:sldMkLst>
      </pc:sldChg>
      <pc:sldChg chg="add del">
        <pc:chgData name="Saleem, Taha" userId="27429bfd-b9d2-447f-b9c2-8a272d70ce27" providerId="ADAL" clId="{DED52A92-7DF2-49BC-A248-CD4967EC16C4}" dt="2021-12-06T15:06:57.360" v="1474"/>
        <pc:sldMkLst>
          <pc:docMk/>
          <pc:sldMk cId="3996527289" sldId="446"/>
        </pc:sldMkLst>
      </pc:sldChg>
      <pc:sldChg chg="modSp del mod ord">
        <pc:chgData name="Saleem, Taha" userId="27429bfd-b9d2-447f-b9c2-8a272d70ce27" providerId="ADAL" clId="{DED52A92-7DF2-49BC-A248-CD4967EC16C4}" dt="2021-12-06T14:31:14.422" v="723" actId="2696"/>
        <pc:sldMkLst>
          <pc:docMk/>
          <pc:sldMk cId="3265071487" sldId="456"/>
        </pc:sldMkLst>
        <pc:spChg chg="mod">
          <ac:chgData name="Saleem, Taha" userId="27429bfd-b9d2-447f-b9c2-8a272d70ce27" providerId="ADAL" clId="{DED52A92-7DF2-49BC-A248-CD4967EC16C4}" dt="2021-12-06T14:14:38.977" v="468" actId="403"/>
          <ac:spMkLst>
            <pc:docMk/>
            <pc:sldMk cId="3265071487" sldId="456"/>
            <ac:spMk id="2" creationId="{E24760F4-EB9A-4432-8E41-B3557C05D719}"/>
          </ac:spMkLst>
        </pc:spChg>
        <pc:spChg chg="mod">
          <ac:chgData name="Saleem, Taha" userId="27429bfd-b9d2-447f-b9c2-8a272d70ce27" providerId="ADAL" clId="{DED52A92-7DF2-49BC-A248-CD4967EC16C4}" dt="2021-12-06T14:10:34.736" v="402" actId="20577"/>
          <ac:spMkLst>
            <pc:docMk/>
            <pc:sldMk cId="3265071487" sldId="456"/>
            <ac:spMk id="3" creationId="{145D93EC-0C89-4949-BAF5-2F79C6B19CAB}"/>
          </ac:spMkLst>
        </pc:spChg>
      </pc:sldChg>
      <pc:sldChg chg="new del">
        <pc:chgData name="Saleem, Taha" userId="27429bfd-b9d2-447f-b9c2-8a272d70ce27" providerId="ADAL" clId="{DED52A92-7DF2-49BC-A248-CD4967EC16C4}" dt="2021-12-06T14:06:31.538" v="224" actId="2696"/>
        <pc:sldMkLst>
          <pc:docMk/>
          <pc:sldMk cId="300942477" sldId="457"/>
        </pc:sldMkLst>
      </pc:sldChg>
      <pc:sldChg chg="modSp add del mod ord">
        <pc:chgData name="Saleem, Taha" userId="27429bfd-b9d2-447f-b9c2-8a272d70ce27" providerId="ADAL" clId="{DED52A92-7DF2-49BC-A248-CD4967EC16C4}" dt="2021-12-06T14:31:16.172" v="724" actId="2696"/>
        <pc:sldMkLst>
          <pc:docMk/>
          <pc:sldMk cId="3318315130" sldId="457"/>
        </pc:sldMkLst>
        <pc:spChg chg="mod">
          <ac:chgData name="Saleem, Taha" userId="27429bfd-b9d2-447f-b9c2-8a272d70ce27" providerId="ADAL" clId="{DED52A92-7DF2-49BC-A248-CD4967EC16C4}" dt="2021-12-06T14:14:34.427" v="467" actId="403"/>
          <ac:spMkLst>
            <pc:docMk/>
            <pc:sldMk cId="3318315130" sldId="457"/>
            <ac:spMk id="2" creationId="{E24760F4-EB9A-4432-8E41-B3557C05D719}"/>
          </ac:spMkLst>
        </pc:spChg>
        <pc:spChg chg="mod">
          <ac:chgData name="Saleem, Taha" userId="27429bfd-b9d2-447f-b9c2-8a272d70ce27" providerId="ADAL" clId="{DED52A92-7DF2-49BC-A248-CD4967EC16C4}" dt="2021-12-06T14:07:37.491" v="257" actId="5793"/>
          <ac:spMkLst>
            <pc:docMk/>
            <pc:sldMk cId="3318315130" sldId="457"/>
            <ac:spMk id="3" creationId="{145D93EC-0C89-4949-BAF5-2F79C6B19CAB}"/>
          </ac:spMkLst>
        </pc:spChg>
      </pc:sldChg>
      <pc:sldChg chg="modSp add mod ord modNotesTx">
        <pc:chgData name="Saleem, Taha" userId="27429bfd-b9d2-447f-b9c2-8a272d70ce27" providerId="ADAL" clId="{DED52A92-7DF2-49BC-A248-CD4967EC16C4}" dt="2021-12-06T14:38:54.806" v="844" actId="20577"/>
        <pc:sldMkLst>
          <pc:docMk/>
          <pc:sldMk cId="2657300347" sldId="458"/>
        </pc:sldMkLst>
        <pc:spChg chg="mod">
          <ac:chgData name="Saleem, Taha" userId="27429bfd-b9d2-447f-b9c2-8a272d70ce27" providerId="ADAL" clId="{DED52A92-7DF2-49BC-A248-CD4967EC16C4}" dt="2021-12-06T14:14:29.801" v="464" actId="403"/>
          <ac:spMkLst>
            <pc:docMk/>
            <pc:sldMk cId="2657300347" sldId="458"/>
            <ac:spMk id="2" creationId="{E24760F4-EB9A-4432-8E41-B3557C05D719}"/>
          </ac:spMkLst>
        </pc:spChg>
        <pc:spChg chg="mod">
          <ac:chgData name="Saleem, Taha" userId="27429bfd-b9d2-447f-b9c2-8a272d70ce27" providerId="ADAL" clId="{DED52A92-7DF2-49BC-A248-CD4967EC16C4}" dt="2021-12-06T14:29:32.776" v="722" actId="20577"/>
          <ac:spMkLst>
            <pc:docMk/>
            <pc:sldMk cId="2657300347" sldId="458"/>
            <ac:spMk id="3" creationId="{145D93EC-0C89-4949-BAF5-2F79C6B19CAB}"/>
          </ac:spMkLst>
        </pc:spChg>
      </pc:sldChg>
      <pc:sldChg chg="addSp modSp add del mod ord">
        <pc:chgData name="Saleem, Taha" userId="27429bfd-b9d2-447f-b9c2-8a272d70ce27" providerId="ADAL" clId="{DED52A92-7DF2-49BC-A248-CD4967EC16C4}" dt="2021-12-06T14:34:13.256" v="731" actId="2696"/>
        <pc:sldMkLst>
          <pc:docMk/>
          <pc:sldMk cId="3056028235" sldId="459"/>
        </pc:sldMkLst>
        <pc:spChg chg="mod">
          <ac:chgData name="Saleem, Taha" userId="27429bfd-b9d2-447f-b9c2-8a272d70ce27" providerId="ADAL" clId="{DED52A92-7DF2-49BC-A248-CD4967EC16C4}" dt="2021-12-06T14:14:24.997" v="463" actId="403"/>
          <ac:spMkLst>
            <pc:docMk/>
            <pc:sldMk cId="3056028235" sldId="459"/>
            <ac:spMk id="2" creationId="{E24760F4-EB9A-4432-8E41-B3557C05D719}"/>
          </ac:spMkLst>
        </pc:spChg>
        <pc:spChg chg="mod">
          <ac:chgData name="Saleem, Taha" userId="27429bfd-b9d2-447f-b9c2-8a272d70ce27" providerId="ADAL" clId="{DED52A92-7DF2-49BC-A248-CD4967EC16C4}" dt="2021-12-06T14:12:19.898" v="439" actId="6549"/>
          <ac:spMkLst>
            <pc:docMk/>
            <pc:sldMk cId="3056028235" sldId="459"/>
            <ac:spMk id="3" creationId="{145D93EC-0C89-4949-BAF5-2F79C6B19CAB}"/>
          </ac:spMkLst>
        </pc:spChg>
        <pc:picChg chg="add mod">
          <ac:chgData name="Saleem, Taha" userId="27429bfd-b9d2-447f-b9c2-8a272d70ce27" providerId="ADAL" clId="{DED52A92-7DF2-49BC-A248-CD4967EC16C4}" dt="2021-12-06T14:12:30.826" v="441" actId="1076"/>
          <ac:picMkLst>
            <pc:docMk/>
            <pc:sldMk cId="3056028235" sldId="459"/>
            <ac:picMk id="5" creationId="{185C0499-78AE-40AF-8021-E98D59E62B57}"/>
          </ac:picMkLst>
        </pc:picChg>
      </pc:sldChg>
      <pc:sldChg chg="modSp mod">
        <pc:chgData name="Saleem, Taha" userId="27429bfd-b9d2-447f-b9c2-8a272d70ce27" providerId="ADAL" clId="{DED52A92-7DF2-49BC-A248-CD4967EC16C4}" dt="2021-12-06T14:26:15.001" v="671" actId="20577"/>
        <pc:sldMkLst>
          <pc:docMk/>
          <pc:sldMk cId="4019743855" sldId="460"/>
        </pc:sldMkLst>
        <pc:spChg chg="mod">
          <ac:chgData name="Saleem, Taha" userId="27429bfd-b9d2-447f-b9c2-8a272d70ce27" providerId="ADAL" clId="{DED52A92-7DF2-49BC-A248-CD4967EC16C4}" dt="2021-12-06T14:26:15.001" v="671" actId="20577"/>
          <ac:spMkLst>
            <pc:docMk/>
            <pc:sldMk cId="4019743855" sldId="460"/>
            <ac:spMk id="3" creationId="{517B48BA-7D74-4216-813B-0782D904208B}"/>
          </ac:spMkLst>
        </pc:spChg>
        <pc:spChg chg="mod">
          <ac:chgData name="Saleem, Taha" userId="27429bfd-b9d2-447f-b9c2-8a272d70ce27" providerId="ADAL" clId="{DED52A92-7DF2-49BC-A248-CD4967EC16C4}" dt="2021-12-06T14:26:00.030" v="626" actId="20577"/>
          <ac:spMkLst>
            <pc:docMk/>
            <pc:sldMk cId="4019743855" sldId="460"/>
            <ac:spMk id="4098" creationId="{00000000-0000-0000-0000-000000000000}"/>
          </ac:spMkLst>
        </pc:spChg>
      </pc:sldChg>
      <pc:sldChg chg="modSp add del mod ord">
        <pc:chgData name="Saleem, Taha" userId="27429bfd-b9d2-447f-b9c2-8a272d70ce27" providerId="ADAL" clId="{DED52A92-7DF2-49BC-A248-CD4967EC16C4}" dt="2021-12-06T14:35:23.751" v="750" actId="2696"/>
        <pc:sldMkLst>
          <pc:docMk/>
          <pc:sldMk cId="3192197738" sldId="461"/>
        </pc:sldMkLst>
        <pc:spChg chg="mod">
          <ac:chgData name="Saleem, Taha" userId="27429bfd-b9d2-447f-b9c2-8a272d70ce27" providerId="ADAL" clId="{DED52A92-7DF2-49BC-A248-CD4967EC16C4}" dt="2021-12-06T14:34:51.323" v="747" actId="20577"/>
          <ac:spMkLst>
            <pc:docMk/>
            <pc:sldMk cId="3192197738" sldId="461"/>
            <ac:spMk id="2" creationId="{E24760F4-EB9A-4432-8E41-B3557C05D719}"/>
          </ac:spMkLst>
        </pc:spChg>
        <pc:spChg chg="mod">
          <ac:chgData name="Saleem, Taha" userId="27429bfd-b9d2-447f-b9c2-8a272d70ce27" providerId="ADAL" clId="{DED52A92-7DF2-49BC-A248-CD4967EC16C4}" dt="2021-12-06T14:34:55.559" v="748" actId="1076"/>
          <ac:spMkLst>
            <pc:docMk/>
            <pc:sldMk cId="3192197738" sldId="461"/>
            <ac:spMk id="3" creationId="{145D93EC-0C89-4949-BAF5-2F79C6B19CAB}"/>
          </ac:spMkLst>
        </pc:spChg>
      </pc:sldChg>
      <pc:sldChg chg="modSp add mod">
        <pc:chgData name="Saleem, Taha" userId="27429bfd-b9d2-447f-b9c2-8a272d70ce27" providerId="ADAL" clId="{DED52A92-7DF2-49BC-A248-CD4967EC16C4}" dt="2021-12-06T15:09:41.562" v="1583" actId="404"/>
        <pc:sldMkLst>
          <pc:docMk/>
          <pc:sldMk cId="2571967462" sldId="462"/>
        </pc:sldMkLst>
        <pc:spChg chg="mod">
          <ac:chgData name="Saleem, Taha" userId="27429bfd-b9d2-447f-b9c2-8a272d70ce27" providerId="ADAL" clId="{DED52A92-7DF2-49BC-A248-CD4967EC16C4}" dt="2021-12-06T15:09:41.562" v="1583" actId="404"/>
          <ac:spMkLst>
            <pc:docMk/>
            <pc:sldMk cId="2571967462" sldId="462"/>
            <ac:spMk id="2" creationId="{E24760F4-EB9A-4432-8E41-B3557C05D719}"/>
          </ac:spMkLst>
        </pc:spChg>
        <pc:spChg chg="mod">
          <ac:chgData name="Saleem, Taha" userId="27429bfd-b9d2-447f-b9c2-8a272d70ce27" providerId="ADAL" clId="{DED52A92-7DF2-49BC-A248-CD4967EC16C4}" dt="2021-12-06T15:09:12.581" v="1581" actId="20577"/>
          <ac:spMkLst>
            <pc:docMk/>
            <pc:sldMk cId="2571967462" sldId="462"/>
            <ac:spMk id="3" creationId="{145D93EC-0C89-4949-BAF5-2F79C6B19CAB}"/>
          </ac:spMkLst>
        </pc:spChg>
      </pc:sldChg>
      <pc:sldChg chg="new del">
        <pc:chgData name="Saleem, Taha" userId="27429bfd-b9d2-447f-b9c2-8a272d70ce27" providerId="ADAL" clId="{DED52A92-7DF2-49BC-A248-CD4967EC16C4}" dt="2021-12-06T14:13:34.494" v="448" actId="2696"/>
        <pc:sldMkLst>
          <pc:docMk/>
          <pc:sldMk cId="816459535" sldId="463"/>
        </pc:sldMkLst>
      </pc:sldChg>
      <pc:sldChg chg="modSp add del mod">
        <pc:chgData name="Saleem, Taha" userId="27429bfd-b9d2-447f-b9c2-8a272d70ce27" providerId="ADAL" clId="{DED52A92-7DF2-49BC-A248-CD4967EC16C4}" dt="2021-12-06T15:09:49.477" v="1584" actId="2696"/>
        <pc:sldMkLst>
          <pc:docMk/>
          <pc:sldMk cId="3883276263" sldId="463"/>
        </pc:sldMkLst>
        <pc:spChg chg="mod">
          <ac:chgData name="Saleem, Taha" userId="27429bfd-b9d2-447f-b9c2-8a272d70ce27" providerId="ADAL" clId="{DED52A92-7DF2-49BC-A248-CD4967EC16C4}" dt="2021-12-06T14:17:34.572" v="573"/>
          <ac:spMkLst>
            <pc:docMk/>
            <pc:sldMk cId="3883276263" sldId="463"/>
            <ac:spMk id="2" creationId="{E24760F4-EB9A-4432-8E41-B3557C05D719}"/>
          </ac:spMkLst>
        </pc:spChg>
        <pc:spChg chg="mod">
          <ac:chgData name="Saleem, Taha" userId="27429bfd-b9d2-447f-b9c2-8a272d70ce27" providerId="ADAL" clId="{DED52A92-7DF2-49BC-A248-CD4967EC16C4}" dt="2021-12-06T14:17:50.618" v="576" actId="404"/>
          <ac:spMkLst>
            <pc:docMk/>
            <pc:sldMk cId="3883276263" sldId="463"/>
            <ac:spMk id="3" creationId="{145D93EC-0C89-4949-BAF5-2F79C6B19CAB}"/>
          </ac:spMkLst>
        </pc:spChg>
      </pc:sldChg>
      <pc:sldChg chg="delSp modSp add mod">
        <pc:chgData name="Saleem, Taha" userId="27429bfd-b9d2-447f-b9c2-8a272d70ce27" providerId="ADAL" clId="{DED52A92-7DF2-49BC-A248-CD4967EC16C4}" dt="2021-12-06T15:10:57.349" v="1680" actId="20577"/>
        <pc:sldMkLst>
          <pc:docMk/>
          <pc:sldMk cId="1641932344" sldId="464"/>
        </pc:sldMkLst>
        <pc:spChg chg="del mod">
          <ac:chgData name="Saleem, Taha" userId="27429bfd-b9d2-447f-b9c2-8a272d70ce27" providerId="ADAL" clId="{DED52A92-7DF2-49BC-A248-CD4967EC16C4}" dt="2021-12-06T14:18:46.353" v="589" actId="21"/>
          <ac:spMkLst>
            <pc:docMk/>
            <pc:sldMk cId="1641932344" sldId="464"/>
            <ac:spMk id="2" creationId="{E24760F4-EB9A-4432-8E41-B3557C05D719}"/>
          </ac:spMkLst>
        </pc:spChg>
        <pc:spChg chg="mod">
          <ac:chgData name="Saleem, Taha" userId="27429bfd-b9d2-447f-b9c2-8a272d70ce27" providerId="ADAL" clId="{DED52A92-7DF2-49BC-A248-CD4967EC16C4}" dt="2021-12-06T15:10:57.349" v="1680" actId="20577"/>
          <ac:spMkLst>
            <pc:docMk/>
            <pc:sldMk cId="1641932344" sldId="464"/>
            <ac:spMk id="3" creationId="{145D93EC-0C89-4949-BAF5-2F79C6B19CAB}"/>
          </ac:spMkLst>
        </pc:spChg>
      </pc:sldChg>
      <pc:sldChg chg="modSp add mod modNotesTx">
        <pc:chgData name="Saleem, Taha" userId="27429bfd-b9d2-447f-b9c2-8a272d70ce27" providerId="ADAL" clId="{DED52A92-7DF2-49BC-A248-CD4967EC16C4}" dt="2021-12-06T14:59:20.127" v="1203" actId="113"/>
        <pc:sldMkLst>
          <pc:docMk/>
          <pc:sldMk cId="4103454804" sldId="465"/>
        </pc:sldMkLst>
        <pc:spChg chg="mod">
          <ac:chgData name="Saleem, Taha" userId="27429bfd-b9d2-447f-b9c2-8a272d70ce27" providerId="ADAL" clId="{DED52A92-7DF2-49BC-A248-CD4967EC16C4}" dt="2021-12-06T14:57:55.902" v="1176" actId="404"/>
          <ac:spMkLst>
            <pc:docMk/>
            <pc:sldMk cId="4103454804" sldId="465"/>
            <ac:spMk id="2" creationId="{E24760F4-EB9A-4432-8E41-B3557C05D719}"/>
          </ac:spMkLst>
        </pc:spChg>
        <pc:spChg chg="mod">
          <ac:chgData name="Saleem, Taha" userId="27429bfd-b9d2-447f-b9c2-8a272d70ce27" providerId="ADAL" clId="{DED52A92-7DF2-49BC-A248-CD4967EC16C4}" dt="2021-12-06T14:59:20.127" v="1203" actId="113"/>
          <ac:spMkLst>
            <pc:docMk/>
            <pc:sldMk cId="4103454804" sldId="465"/>
            <ac:spMk id="3" creationId="{145D93EC-0C89-4949-BAF5-2F79C6B19CAB}"/>
          </ac:spMkLst>
        </pc:spChg>
      </pc:sldChg>
      <pc:sldChg chg="modSp mod modNotesTx">
        <pc:chgData name="Saleem, Taha" userId="27429bfd-b9d2-447f-b9c2-8a272d70ce27" providerId="ADAL" clId="{DED52A92-7DF2-49BC-A248-CD4967EC16C4}" dt="2021-12-06T15:13:16.637" v="1702" actId="20577"/>
        <pc:sldMkLst>
          <pc:docMk/>
          <pc:sldMk cId="1834413164" sldId="466"/>
        </pc:sldMkLst>
        <pc:spChg chg="mod">
          <ac:chgData name="Saleem, Taha" userId="27429bfd-b9d2-447f-b9c2-8a272d70ce27" providerId="ADAL" clId="{DED52A92-7DF2-49BC-A248-CD4967EC16C4}" dt="2021-12-06T15:12:16.294" v="1691" actId="15"/>
          <ac:spMkLst>
            <pc:docMk/>
            <pc:sldMk cId="1834413164" sldId="466"/>
            <ac:spMk id="3" creationId="{145D93EC-0C89-4949-BAF5-2F79C6B19CAB}"/>
          </ac:spMkLst>
        </pc:spChg>
      </pc:sldChg>
      <pc:sldChg chg="new del">
        <pc:chgData name="Saleem, Taha" userId="27429bfd-b9d2-447f-b9c2-8a272d70ce27" providerId="ADAL" clId="{DED52A92-7DF2-49BC-A248-CD4967EC16C4}" dt="2021-12-06T15:12:35.952" v="1693" actId="2696"/>
        <pc:sldMkLst>
          <pc:docMk/>
          <pc:sldMk cId="90626812" sldId="467"/>
        </pc:sldMkLst>
      </pc:sldChg>
      <pc:sldChg chg="modSp add mod modNotesTx">
        <pc:chgData name="Saleem, Taha" userId="27429bfd-b9d2-447f-b9c2-8a272d70ce27" providerId="ADAL" clId="{DED52A92-7DF2-49BC-A248-CD4967EC16C4}" dt="2021-12-06T15:13:14.008" v="1701" actId="20577"/>
        <pc:sldMkLst>
          <pc:docMk/>
          <pc:sldMk cId="2090789418" sldId="467"/>
        </pc:sldMkLst>
        <pc:spChg chg="mod">
          <ac:chgData name="Saleem, Taha" userId="27429bfd-b9d2-447f-b9c2-8a272d70ce27" providerId="ADAL" clId="{DED52A92-7DF2-49BC-A248-CD4967EC16C4}" dt="2021-12-06T15:12:54.642" v="1700" actId="15"/>
          <ac:spMkLst>
            <pc:docMk/>
            <pc:sldMk cId="2090789418" sldId="467"/>
            <ac:spMk id="3" creationId="{145D93EC-0C89-4949-BAF5-2F79C6B19CAB}"/>
          </ac:spMkLst>
        </pc:spChg>
      </pc:sldChg>
      <pc:sldChg chg="modSp mod">
        <pc:chgData name="Saleem, Taha" userId="27429bfd-b9d2-447f-b9c2-8a272d70ce27" providerId="ADAL" clId="{DED52A92-7DF2-49BC-A248-CD4967EC16C4}" dt="2021-12-06T15:14:30.547" v="1708" actId="15"/>
        <pc:sldMkLst>
          <pc:docMk/>
          <pc:sldMk cId="8864524" sldId="468"/>
        </pc:sldMkLst>
        <pc:spChg chg="mod">
          <ac:chgData name="Saleem, Taha" userId="27429bfd-b9d2-447f-b9c2-8a272d70ce27" providerId="ADAL" clId="{DED52A92-7DF2-49BC-A248-CD4967EC16C4}" dt="2021-12-06T15:14:30.547" v="1708" actId="15"/>
          <ac:spMkLst>
            <pc:docMk/>
            <pc:sldMk cId="8864524" sldId="468"/>
            <ac:spMk id="3" creationId="{145D93EC-0C89-4949-BAF5-2F79C6B19CA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81275-2F13-4786-BA6E-C7EC1EB8A2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5CFC6C6-CBA1-4D0C-9C46-D3DBDDE3DD83}">
      <dgm:prSet/>
      <dgm:spPr>
        <a:solidFill>
          <a:schemeClr val="accent2"/>
        </a:solidFill>
      </dgm:spPr>
      <dgm:t>
        <a:bodyPr/>
        <a:lstStyle/>
        <a:p>
          <a:r>
            <a:rPr lang="en-US" dirty="0"/>
            <a:t>Before/After and Cross-Sectional studies:</a:t>
          </a:r>
        </a:p>
      </dgm:t>
    </dgm:pt>
    <dgm:pt modelId="{EE25E731-C06A-4B16-A805-5937971FB667}" type="parTrans" cxnId="{C490991D-26CA-47AD-844D-46434319755A}">
      <dgm:prSet/>
      <dgm:spPr/>
      <dgm:t>
        <a:bodyPr/>
        <a:lstStyle/>
        <a:p>
          <a:endParaRPr lang="en-US"/>
        </a:p>
      </dgm:t>
    </dgm:pt>
    <dgm:pt modelId="{D9BB3455-0FF8-4D3B-8B76-A13BE129936F}" type="sibTrans" cxnId="{C490991D-26CA-47AD-844D-46434319755A}">
      <dgm:prSet/>
      <dgm:spPr/>
      <dgm:t>
        <a:bodyPr/>
        <a:lstStyle/>
        <a:p>
          <a:endParaRPr lang="en-US"/>
        </a:p>
      </dgm:t>
    </dgm:pt>
    <dgm:pt modelId="{A7E50A7F-AABA-46AA-9DC0-14C21A3A78C6}">
      <dgm:prSet/>
      <dgm:spPr>
        <a:noFill/>
      </dgm:spPr>
      <dgm:t>
        <a:bodyPr/>
        <a:lstStyle/>
        <a:p>
          <a:r>
            <a:rPr lang="en-US" dirty="0"/>
            <a:t>Sample Size</a:t>
          </a:r>
        </a:p>
      </dgm:t>
    </dgm:pt>
    <dgm:pt modelId="{8054BC5C-AFCF-4803-B011-BD3B0095FFD9}" type="parTrans" cxnId="{A200DA28-6925-408A-934E-517A9428F315}">
      <dgm:prSet/>
      <dgm:spPr/>
      <dgm:t>
        <a:bodyPr/>
        <a:lstStyle/>
        <a:p>
          <a:endParaRPr lang="en-US"/>
        </a:p>
      </dgm:t>
    </dgm:pt>
    <dgm:pt modelId="{3E82FD18-A576-4BB3-AA95-1888126770DC}" type="sibTrans" cxnId="{A200DA28-6925-408A-934E-517A9428F315}">
      <dgm:prSet/>
      <dgm:spPr/>
      <dgm:t>
        <a:bodyPr/>
        <a:lstStyle/>
        <a:p>
          <a:endParaRPr lang="en-US"/>
        </a:p>
      </dgm:t>
    </dgm:pt>
    <dgm:pt modelId="{A13A451C-0588-4AB1-AB40-FBF1ADE2D518}">
      <dgm:prSet/>
      <dgm:spPr>
        <a:noFill/>
      </dgm:spPr>
      <dgm:t>
        <a:bodyPr/>
        <a:lstStyle/>
        <a:p>
          <a:r>
            <a:rPr lang="en-US" dirty="0"/>
            <a:t>Study Design and Statistical Methodology</a:t>
          </a:r>
        </a:p>
      </dgm:t>
    </dgm:pt>
    <dgm:pt modelId="{7C9EE3B8-0D6D-4AC3-B22E-E69CB4B1D65F}" type="parTrans" cxnId="{F65EE68C-D3A5-4975-8F2F-F475768874E3}">
      <dgm:prSet/>
      <dgm:spPr/>
      <dgm:t>
        <a:bodyPr/>
        <a:lstStyle/>
        <a:p>
          <a:endParaRPr lang="en-US"/>
        </a:p>
      </dgm:t>
    </dgm:pt>
    <dgm:pt modelId="{0FF7789C-3B7C-4BFC-B2CE-2DD1D105D1A4}" type="sibTrans" cxnId="{F65EE68C-D3A5-4975-8F2F-F475768874E3}">
      <dgm:prSet/>
      <dgm:spPr/>
      <dgm:t>
        <a:bodyPr/>
        <a:lstStyle/>
        <a:p>
          <a:endParaRPr lang="en-US"/>
        </a:p>
      </dgm:t>
    </dgm:pt>
    <dgm:pt modelId="{446C47B8-9AAD-4EBC-AB99-A6DB1F287619}">
      <dgm:prSet/>
      <dgm:spPr>
        <a:noFill/>
      </dgm:spPr>
      <dgm:t>
        <a:bodyPr/>
        <a:lstStyle/>
        <a:p>
          <a:r>
            <a:rPr lang="en-US" dirty="0"/>
            <a:t>Statistical Significance (standard error is used to determine statistical significance)</a:t>
          </a:r>
        </a:p>
      </dgm:t>
    </dgm:pt>
    <dgm:pt modelId="{D2567BBA-0802-4207-9056-BE3CD51DF90D}" type="parTrans" cxnId="{20149B7B-CDCD-49A3-B8DE-F854168AD315}">
      <dgm:prSet/>
      <dgm:spPr/>
      <dgm:t>
        <a:bodyPr/>
        <a:lstStyle/>
        <a:p>
          <a:endParaRPr lang="en-US"/>
        </a:p>
      </dgm:t>
    </dgm:pt>
    <dgm:pt modelId="{58594A62-7C4C-444F-87B8-2FEDE018513B}" type="sibTrans" cxnId="{20149B7B-CDCD-49A3-B8DE-F854168AD315}">
      <dgm:prSet/>
      <dgm:spPr/>
      <dgm:t>
        <a:bodyPr/>
        <a:lstStyle/>
        <a:p>
          <a:endParaRPr lang="en-US"/>
        </a:p>
      </dgm:t>
    </dgm:pt>
    <dgm:pt modelId="{3FED0ACC-B38D-404B-9AF5-F0A2A73E1558}">
      <dgm:prSet/>
      <dgm:spPr>
        <a:solidFill>
          <a:schemeClr val="accent2"/>
        </a:solidFill>
      </dgm:spPr>
      <dgm:t>
        <a:bodyPr/>
        <a:lstStyle/>
        <a:p>
          <a:r>
            <a:rPr lang="en-US" dirty="0"/>
            <a:t>Meta-Analysis and Meta-Regression studies:</a:t>
          </a:r>
        </a:p>
      </dgm:t>
    </dgm:pt>
    <dgm:pt modelId="{4BC63EC1-AB82-4DAE-8D53-373ABCEC649E}" type="parTrans" cxnId="{9B155A74-D04B-4E90-B6D1-377AC7865FCD}">
      <dgm:prSet/>
      <dgm:spPr/>
      <dgm:t>
        <a:bodyPr/>
        <a:lstStyle/>
        <a:p>
          <a:endParaRPr lang="en-US"/>
        </a:p>
      </dgm:t>
    </dgm:pt>
    <dgm:pt modelId="{1F4E2055-5E21-4602-BF21-D2D83DD0FE77}" type="sibTrans" cxnId="{9B155A74-D04B-4E90-B6D1-377AC7865FCD}">
      <dgm:prSet/>
      <dgm:spPr/>
      <dgm:t>
        <a:bodyPr/>
        <a:lstStyle/>
        <a:p>
          <a:endParaRPr lang="en-US"/>
        </a:p>
      </dgm:t>
    </dgm:pt>
    <dgm:pt modelId="{C901FBFE-521B-4DAB-872E-8859EF4CE982}">
      <dgm:prSet/>
      <dgm:spPr>
        <a:noFill/>
      </dgm:spPr>
      <dgm:t>
        <a:bodyPr/>
        <a:lstStyle/>
        <a:p>
          <a:r>
            <a:rPr lang="en-US"/>
            <a:t>Methodology and Data</a:t>
          </a:r>
        </a:p>
      </dgm:t>
    </dgm:pt>
    <dgm:pt modelId="{6BC9D5E2-E3CF-4431-8E85-730A85F54CB8}" type="parTrans" cxnId="{069E8D9D-406E-4D9D-ACC0-F6AFA7684635}">
      <dgm:prSet/>
      <dgm:spPr/>
      <dgm:t>
        <a:bodyPr/>
        <a:lstStyle/>
        <a:p>
          <a:endParaRPr lang="en-US"/>
        </a:p>
      </dgm:t>
    </dgm:pt>
    <dgm:pt modelId="{FD4D10C6-3C22-4E30-B320-907AA22746DA}" type="sibTrans" cxnId="{069E8D9D-406E-4D9D-ACC0-F6AFA7684635}">
      <dgm:prSet/>
      <dgm:spPr/>
      <dgm:t>
        <a:bodyPr/>
        <a:lstStyle/>
        <a:p>
          <a:endParaRPr lang="en-US"/>
        </a:p>
      </dgm:t>
    </dgm:pt>
    <dgm:pt modelId="{E53E038F-3BB9-4736-95A4-4D3BB426D6D7}">
      <dgm:prSet/>
      <dgm:spPr>
        <a:noFill/>
      </dgm:spPr>
      <dgm:t>
        <a:bodyPr/>
        <a:lstStyle/>
        <a:p>
          <a:r>
            <a:rPr lang="en-US" dirty="0"/>
            <a:t>Individual CMF Quality</a:t>
          </a:r>
        </a:p>
      </dgm:t>
    </dgm:pt>
    <dgm:pt modelId="{A4EE008E-7D0D-459A-A94B-0E7029BBB9A5}" type="parTrans" cxnId="{04C227A5-CE88-4300-97EF-5AA887E52D25}">
      <dgm:prSet/>
      <dgm:spPr/>
      <dgm:t>
        <a:bodyPr/>
        <a:lstStyle/>
        <a:p>
          <a:endParaRPr lang="en-US"/>
        </a:p>
      </dgm:t>
    </dgm:pt>
    <dgm:pt modelId="{23B003CE-45BD-4F3A-A03C-10B96A8CEDF1}" type="sibTrans" cxnId="{04C227A5-CE88-4300-97EF-5AA887E52D25}">
      <dgm:prSet/>
      <dgm:spPr/>
      <dgm:t>
        <a:bodyPr/>
        <a:lstStyle/>
        <a:p>
          <a:endParaRPr lang="en-US"/>
        </a:p>
      </dgm:t>
    </dgm:pt>
    <dgm:pt modelId="{4D732241-0390-431E-BF5B-BE879DFF4AEA}">
      <dgm:prSet/>
      <dgm:spPr>
        <a:noFill/>
      </dgm:spPr>
      <dgm:t>
        <a:bodyPr/>
        <a:lstStyle/>
        <a:p>
          <a:r>
            <a:rPr lang="en-US" dirty="0"/>
            <a:t>Appropriateness of Combining / Developing CMFunctions</a:t>
          </a:r>
        </a:p>
      </dgm:t>
    </dgm:pt>
    <dgm:pt modelId="{F4A1F5B7-5F5E-416C-839B-4461FFD63160}" type="parTrans" cxnId="{DEFBCC3D-D811-4260-8FBB-E2BD492240F3}">
      <dgm:prSet/>
      <dgm:spPr/>
      <dgm:t>
        <a:bodyPr/>
        <a:lstStyle/>
        <a:p>
          <a:endParaRPr lang="en-US"/>
        </a:p>
      </dgm:t>
    </dgm:pt>
    <dgm:pt modelId="{7403E02B-FE6F-4FEF-A277-BB5A47747CD8}" type="sibTrans" cxnId="{DEFBCC3D-D811-4260-8FBB-E2BD492240F3}">
      <dgm:prSet/>
      <dgm:spPr/>
      <dgm:t>
        <a:bodyPr/>
        <a:lstStyle/>
        <a:p>
          <a:endParaRPr lang="en-US"/>
        </a:p>
      </dgm:t>
    </dgm:pt>
    <dgm:pt modelId="{1E93D354-8FE5-49B1-B2ED-857DD665A91B}">
      <dgm:prSet/>
      <dgm:spPr>
        <a:noFill/>
      </dgm:spPr>
      <dgm:t>
        <a:bodyPr/>
        <a:lstStyle/>
        <a:p>
          <a:r>
            <a:rPr lang="en-US"/>
            <a:t>Statistical significance / Appropriateness of Analysis</a:t>
          </a:r>
        </a:p>
      </dgm:t>
    </dgm:pt>
    <dgm:pt modelId="{88FD67BE-6DFB-4D2B-8A9F-A1C2370CE640}" type="parTrans" cxnId="{C6502AF0-62CA-4A29-BA42-8799DFF6731B}">
      <dgm:prSet/>
      <dgm:spPr/>
      <dgm:t>
        <a:bodyPr/>
        <a:lstStyle/>
        <a:p>
          <a:endParaRPr lang="en-US"/>
        </a:p>
      </dgm:t>
    </dgm:pt>
    <dgm:pt modelId="{D67C1645-CB12-4315-99A2-56FA4C9B40F8}" type="sibTrans" cxnId="{C6502AF0-62CA-4A29-BA42-8799DFF6731B}">
      <dgm:prSet/>
      <dgm:spPr/>
      <dgm:t>
        <a:bodyPr/>
        <a:lstStyle/>
        <a:p>
          <a:endParaRPr lang="en-US"/>
        </a:p>
      </dgm:t>
    </dgm:pt>
    <dgm:pt modelId="{7AC95F80-4A89-4B58-8E9C-195E517AA7D9}" type="pres">
      <dgm:prSet presAssocID="{EB981275-2F13-4786-BA6E-C7EC1EB8A293}" presName="linear" presStyleCnt="0">
        <dgm:presLayoutVars>
          <dgm:dir/>
          <dgm:animLvl val="lvl"/>
          <dgm:resizeHandles val="exact"/>
        </dgm:presLayoutVars>
      </dgm:prSet>
      <dgm:spPr/>
    </dgm:pt>
    <dgm:pt modelId="{D1239F50-9A8B-4D31-A1B7-C9CD1A79D43F}" type="pres">
      <dgm:prSet presAssocID="{65CFC6C6-CBA1-4D0C-9C46-D3DBDDE3DD83}" presName="parentLin" presStyleCnt="0"/>
      <dgm:spPr/>
    </dgm:pt>
    <dgm:pt modelId="{4B46A531-FAA1-4E5D-A0E1-8F9FF4821C4F}" type="pres">
      <dgm:prSet presAssocID="{65CFC6C6-CBA1-4D0C-9C46-D3DBDDE3DD83}" presName="parentLeftMargin" presStyleLbl="node1" presStyleIdx="0" presStyleCnt="2"/>
      <dgm:spPr/>
    </dgm:pt>
    <dgm:pt modelId="{36FCABFF-46D1-4186-9641-93D0886F0143}" type="pres">
      <dgm:prSet presAssocID="{65CFC6C6-CBA1-4D0C-9C46-D3DBDDE3DD83}" presName="parentText" presStyleLbl="node1" presStyleIdx="0" presStyleCnt="2">
        <dgm:presLayoutVars>
          <dgm:chMax val="0"/>
          <dgm:bulletEnabled val="1"/>
        </dgm:presLayoutVars>
      </dgm:prSet>
      <dgm:spPr/>
    </dgm:pt>
    <dgm:pt modelId="{59F25859-17E2-4F4A-8839-1DEFAEC5E4D6}" type="pres">
      <dgm:prSet presAssocID="{65CFC6C6-CBA1-4D0C-9C46-D3DBDDE3DD83}" presName="negativeSpace" presStyleCnt="0"/>
      <dgm:spPr/>
    </dgm:pt>
    <dgm:pt modelId="{0DF38918-989A-491A-9C2C-3DF7BE400EDF}" type="pres">
      <dgm:prSet presAssocID="{65CFC6C6-CBA1-4D0C-9C46-D3DBDDE3DD83}" presName="childText" presStyleLbl="conFgAcc1" presStyleIdx="0" presStyleCnt="2">
        <dgm:presLayoutVars>
          <dgm:bulletEnabled val="1"/>
        </dgm:presLayoutVars>
      </dgm:prSet>
      <dgm:spPr/>
    </dgm:pt>
    <dgm:pt modelId="{3D7E7EDB-73A7-4791-A62A-F7539645F41F}" type="pres">
      <dgm:prSet presAssocID="{D9BB3455-0FF8-4D3B-8B76-A13BE129936F}" presName="spaceBetweenRectangles" presStyleCnt="0"/>
      <dgm:spPr/>
    </dgm:pt>
    <dgm:pt modelId="{E566F9C1-678E-423A-A641-A5F604CB79C9}" type="pres">
      <dgm:prSet presAssocID="{3FED0ACC-B38D-404B-9AF5-F0A2A73E1558}" presName="parentLin" presStyleCnt="0"/>
      <dgm:spPr/>
    </dgm:pt>
    <dgm:pt modelId="{E95136CF-AD2B-4BC8-A468-B6972AB0F7A0}" type="pres">
      <dgm:prSet presAssocID="{3FED0ACC-B38D-404B-9AF5-F0A2A73E1558}" presName="parentLeftMargin" presStyleLbl="node1" presStyleIdx="0" presStyleCnt="2"/>
      <dgm:spPr/>
    </dgm:pt>
    <dgm:pt modelId="{A55BC11D-3250-4C42-B560-BA3EAB572AC7}" type="pres">
      <dgm:prSet presAssocID="{3FED0ACC-B38D-404B-9AF5-F0A2A73E1558}" presName="parentText" presStyleLbl="node1" presStyleIdx="1" presStyleCnt="2">
        <dgm:presLayoutVars>
          <dgm:chMax val="0"/>
          <dgm:bulletEnabled val="1"/>
        </dgm:presLayoutVars>
      </dgm:prSet>
      <dgm:spPr/>
    </dgm:pt>
    <dgm:pt modelId="{4EC853DB-155B-452B-8093-98DD0D88DE9E}" type="pres">
      <dgm:prSet presAssocID="{3FED0ACC-B38D-404B-9AF5-F0A2A73E1558}" presName="negativeSpace" presStyleCnt="0"/>
      <dgm:spPr/>
    </dgm:pt>
    <dgm:pt modelId="{5D85E0C5-93C9-43C1-BD51-6B8D8ACCAAEB}" type="pres">
      <dgm:prSet presAssocID="{3FED0ACC-B38D-404B-9AF5-F0A2A73E1558}" presName="childText" presStyleLbl="conFgAcc1" presStyleIdx="1" presStyleCnt="2">
        <dgm:presLayoutVars>
          <dgm:bulletEnabled val="1"/>
        </dgm:presLayoutVars>
      </dgm:prSet>
      <dgm:spPr/>
    </dgm:pt>
  </dgm:ptLst>
  <dgm:cxnLst>
    <dgm:cxn modelId="{C490991D-26CA-47AD-844D-46434319755A}" srcId="{EB981275-2F13-4786-BA6E-C7EC1EB8A293}" destId="{65CFC6C6-CBA1-4D0C-9C46-D3DBDDE3DD83}" srcOrd="0" destOrd="0" parTransId="{EE25E731-C06A-4B16-A805-5937971FB667}" sibTransId="{D9BB3455-0FF8-4D3B-8B76-A13BE129936F}"/>
    <dgm:cxn modelId="{A200DA28-6925-408A-934E-517A9428F315}" srcId="{65CFC6C6-CBA1-4D0C-9C46-D3DBDDE3DD83}" destId="{A7E50A7F-AABA-46AA-9DC0-14C21A3A78C6}" srcOrd="0" destOrd="0" parTransId="{8054BC5C-AFCF-4803-B011-BD3B0095FFD9}" sibTransId="{3E82FD18-A576-4BB3-AA95-1888126770DC}"/>
    <dgm:cxn modelId="{90357832-6214-4231-8E3E-B1637F855131}" type="presOf" srcId="{C901FBFE-521B-4DAB-872E-8859EF4CE982}" destId="{5D85E0C5-93C9-43C1-BD51-6B8D8ACCAAEB}" srcOrd="0" destOrd="0" presId="urn:microsoft.com/office/officeart/2005/8/layout/list1"/>
    <dgm:cxn modelId="{DEFBCC3D-D811-4260-8FBB-E2BD492240F3}" srcId="{3FED0ACC-B38D-404B-9AF5-F0A2A73E1558}" destId="{4D732241-0390-431E-BF5B-BE879DFF4AEA}" srcOrd="2" destOrd="0" parTransId="{F4A1F5B7-5F5E-416C-839B-4461FFD63160}" sibTransId="{7403E02B-FE6F-4FEF-A277-BB5A47747CD8}"/>
    <dgm:cxn modelId="{77C8235E-E621-4396-AA8C-E888B6196345}" type="presOf" srcId="{65CFC6C6-CBA1-4D0C-9C46-D3DBDDE3DD83}" destId="{36FCABFF-46D1-4186-9641-93D0886F0143}" srcOrd="1" destOrd="0" presId="urn:microsoft.com/office/officeart/2005/8/layout/list1"/>
    <dgm:cxn modelId="{646FCC45-E5C6-4870-9A23-9A9F8D0A8600}" type="presOf" srcId="{3FED0ACC-B38D-404B-9AF5-F0A2A73E1558}" destId="{E95136CF-AD2B-4BC8-A468-B6972AB0F7A0}" srcOrd="0" destOrd="0" presId="urn:microsoft.com/office/officeart/2005/8/layout/list1"/>
    <dgm:cxn modelId="{1BABD94C-D9F8-43A6-8857-874FB9E0B8A3}" type="presOf" srcId="{A7E50A7F-AABA-46AA-9DC0-14C21A3A78C6}" destId="{0DF38918-989A-491A-9C2C-3DF7BE400EDF}" srcOrd="0" destOrd="0" presId="urn:microsoft.com/office/officeart/2005/8/layout/list1"/>
    <dgm:cxn modelId="{9B155A74-D04B-4E90-B6D1-377AC7865FCD}" srcId="{EB981275-2F13-4786-BA6E-C7EC1EB8A293}" destId="{3FED0ACC-B38D-404B-9AF5-F0A2A73E1558}" srcOrd="1" destOrd="0" parTransId="{4BC63EC1-AB82-4DAE-8D53-373ABCEC649E}" sibTransId="{1F4E2055-5E21-4602-BF21-D2D83DD0FE77}"/>
    <dgm:cxn modelId="{20149B7B-CDCD-49A3-B8DE-F854168AD315}" srcId="{65CFC6C6-CBA1-4D0C-9C46-D3DBDDE3DD83}" destId="{446C47B8-9AAD-4EBC-AB99-A6DB1F287619}" srcOrd="2" destOrd="0" parTransId="{D2567BBA-0802-4207-9056-BE3CD51DF90D}" sibTransId="{58594A62-7C4C-444F-87B8-2FEDE018513B}"/>
    <dgm:cxn modelId="{0F267D81-F94C-4182-BC07-C454580202A5}" type="presOf" srcId="{3FED0ACC-B38D-404B-9AF5-F0A2A73E1558}" destId="{A55BC11D-3250-4C42-B560-BA3EAB572AC7}" srcOrd="1" destOrd="0" presId="urn:microsoft.com/office/officeart/2005/8/layout/list1"/>
    <dgm:cxn modelId="{8EA8C984-E78A-41FB-988B-7BA7CCE9B40A}" type="presOf" srcId="{1E93D354-8FE5-49B1-B2ED-857DD665A91B}" destId="{5D85E0C5-93C9-43C1-BD51-6B8D8ACCAAEB}" srcOrd="0" destOrd="3" presId="urn:microsoft.com/office/officeart/2005/8/layout/list1"/>
    <dgm:cxn modelId="{72D2B586-2811-47E8-8154-BA70C2FF08FD}" type="presOf" srcId="{EB981275-2F13-4786-BA6E-C7EC1EB8A293}" destId="{7AC95F80-4A89-4B58-8E9C-195E517AA7D9}" srcOrd="0" destOrd="0" presId="urn:microsoft.com/office/officeart/2005/8/layout/list1"/>
    <dgm:cxn modelId="{F65EE68C-D3A5-4975-8F2F-F475768874E3}" srcId="{65CFC6C6-CBA1-4D0C-9C46-D3DBDDE3DD83}" destId="{A13A451C-0588-4AB1-AB40-FBF1ADE2D518}" srcOrd="1" destOrd="0" parTransId="{7C9EE3B8-0D6D-4AC3-B22E-E69CB4B1D65F}" sibTransId="{0FF7789C-3B7C-4BFC-B2CE-2DD1D105D1A4}"/>
    <dgm:cxn modelId="{F3008697-4A05-4D95-8983-26DDAB4B889C}" type="presOf" srcId="{4D732241-0390-431E-BF5B-BE879DFF4AEA}" destId="{5D85E0C5-93C9-43C1-BD51-6B8D8ACCAAEB}" srcOrd="0" destOrd="2" presId="urn:microsoft.com/office/officeart/2005/8/layout/list1"/>
    <dgm:cxn modelId="{069E8D9D-406E-4D9D-ACC0-F6AFA7684635}" srcId="{3FED0ACC-B38D-404B-9AF5-F0A2A73E1558}" destId="{C901FBFE-521B-4DAB-872E-8859EF4CE982}" srcOrd="0" destOrd="0" parTransId="{6BC9D5E2-E3CF-4431-8E85-730A85F54CB8}" sibTransId="{FD4D10C6-3C22-4E30-B320-907AA22746DA}"/>
    <dgm:cxn modelId="{637369A2-0183-4143-BCDB-030E2DAC6A29}" type="presOf" srcId="{E53E038F-3BB9-4736-95A4-4D3BB426D6D7}" destId="{5D85E0C5-93C9-43C1-BD51-6B8D8ACCAAEB}" srcOrd="0" destOrd="1" presId="urn:microsoft.com/office/officeart/2005/8/layout/list1"/>
    <dgm:cxn modelId="{04C227A5-CE88-4300-97EF-5AA887E52D25}" srcId="{3FED0ACC-B38D-404B-9AF5-F0A2A73E1558}" destId="{E53E038F-3BB9-4736-95A4-4D3BB426D6D7}" srcOrd="1" destOrd="0" parTransId="{A4EE008E-7D0D-459A-A94B-0E7029BBB9A5}" sibTransId="{23B003CE-45BD-4F3A-A03C-10B96A8CEDF1}"/>
    <dgm:cxn modelId="{2180F0B2-3B6E-4415-AE0C-DFBA391778DF}" type="presOf" srcId="{446C47B8-9AAD-4EBC-AB99-A6DB1F287619}" destId="{0DF38918-989A-491A-9C2C-3DF7BE400EDF}" srcOrd="0" destOrd="2" presId="urn:microsoft.com/office/officeart/2005/8/layout/list1"/>
    <dgm:cxn modelId="{A6EAEFEE-6E1C-4E1E-BB7F-7CF186D4BC49}" type="presOf" srcId="{A13A451C-0588-4AB1-AB40-FBF1ADE2D518}" destId="{0DF38918-989A-491A-9C2C-3DF7BE400EDF}" srcOrd="0" destOrd="1" presId="urn:microsoft.com/office/officeart/2005/8/layout/list1"/>
    <dgm:cxn modelId="{C6502AF0-62CA-4A29-BA42-8799DFF6731B}" srcId="{3FED0ACC-B38D-404B-9AF5-F0A2A73E1558}" destId="{1E93D354-8FE5-49B1-B2ED-857DD665A91B}" srcOrd="3" destOrd="0" parTransId="{88FD67BE-6DFB-4D2B-8A9F-A1C2370CE640}" sibTransId="{D67C1645-CB12-4315-99A2-56FA4C9B40F8}"/>
    <dgm:cxn modelId="{0D57D7F5-7667-495E-9782-A3E609140FF4}" type="presOf" srcId="{65CFC6C6-CBA1-4D0C-9C46-D3DBDDE3DD83}" destId="{4B46A531-FAA1-4E5D-A0E1-8F9FF4821C4F}" srcOrd="0" destOrd="0" presId="urn:microsoft.com/office/officeart/2005/8/layout/list1"/>
    <dgm:cxn modelId="{4D8B5F40-8E42-4FB2-8AC2-70CD20224FDA}" type="presParOf" srcId="{7AC95F80-4A89-4B58-8E9C-195E517AA7D9}" destId="{D1239F50-9A8B-4D31-A1B7-C9CD1A79D43F}" srcOrd="0" destOrd="0" presId="urn:microsoft.com/office/officeart/2005/8/layout/list1"/>
    <dgm:cxn modelId="{3199FB60-C38D-43CA-A92C-9F9702FEB799}" type="presParOf" srcId="{D1239F50-9A8B-4D31-A1B7-C9CD1A79D43F}" destId="{4B46A531-FAA1-4E5D-A0E1-8F9FF4821C4F}" srcOrd="0" destOrd="0" presId="urn:microsoft.com/office/officeart/2005/8/layout/list1"/>
    <dgm:cxn modelId="{2EC79BFD-4F2F-40DD-ACB3-798DCB0122F3}" type="presParOf" srcId="{D1239F50-9A8B-4D31-A1B7-C9CD1A79D43F}" destId="{36FCABFF-46D1-4186-9641-93D0886F0143}" srcOrd="1" destOrd="0" presId="urn:microsoft.com/office/officeart/2005/8/layout/list1"/>
    <dgm:cxn modelId="{D31FF4F4-F0AD-483E-BAFB-743639A1447E}" type="presParOf" srcId="{7AC95F80-4A89-4B58-8E9C-195E517AA7D9}" destId="{59F25859-17E2-4F4A-8839-1DEFAEC5E4D6}" srcOrd="1" destOrd="0" presId="urn:microsoft.com/office/officeart/2005/8/layout/list1"/>
    <dgm:cxn modelId="{2A4D085C-66A0-420B-8C19-BF7BF080F740}" type="presParOf" srcId="{7AC95F80-4A89-4B58-8E9C-195E517AA7D9}" destId="{0DF38918-989A-491A-9C2C-3DF7BE400EDF}" srcOrd="2" destOrd="0" presId="urn:microsoft.com/office/officeart/2005/8/layout/list1"/>
    <dgm:cxn modelId="{EB1FBA84-DF3E-4399-B9D2-958FFBD850C4}" type="presParOf" srcId="{7AC95F80-4A89-4B58-8E9C-195E517AA7D9}" destId="{3D7E7EDB-73A7-4791-A62A-F7539645F41F}" srcOrd="3" destOrd="0" presId="urn:microsoft.com/office/officeart/2005/8/layout/list1"/>
    <dgm:cxn modelId="{578C37EA-E655-4087-920E-FD697BA36292}" type="presParOf" srcId="{7AC95F80-4A89-4B58-8E9C-195E517AA7D9}" destId="{E566F9C1-678E-423A-A641-A5F604CB79C9}" srcOrd="4" destOrd="0" presId="urn:microsoft.com/office/officeart/2005/8/layout/list1"/>
    <dgm:cxn modelId="{246B0CCA-375D-419F-AC3A-D6BC3E0B7EAC}" type="presParOf" srcId="{E566F9C1-678E-423A-A641-A5F604CB79C9}" destId="{E95136CF-AD2B-4BC8-A468-B6972AB0F7A0}" srcOrd="0" destOrd="0" presId="urn:microsoft.com/office/officeart/2005/8/layout/list1"/>
    <dgm:cxn modelId="{87CE0D11-3837-4382-92F5-4C1CD5553575}" type="presParOf" srcId="{E566F9C1-678E-423A-A641-A5F604CB79C9}" destId="{A55BC11D-3250-4C42-B560-BA3EAB572AC7}" srcOrd="1" destOrd="0" presId="urn:microsoft.com/office/officeart/2005/8/layout/list1"/>
    <dgm:cxn modelId="{C87D33F1-A969-476B-9BDB-7F96CC459E63}" type="presParOf" srcId="{7AC95F80-4A89-4B58-8E9C-195E517AA7D9}" destId="{4EC853DB-155B-452B-8093-98DD0D88DE9E}" srcOrd="5" destOrd="0" presId="urn:microsoft.com/office/officeart/2005/8/layout/list1"/>
    <dgm:cxn modelId="{2BC76810-4CD7-4E18-8993-11835AD1AC57}" type="presParOf" srcId="{7AC95F80-4A89-4B58-8E9C-195E517AA7D9}" destId="{5D85E0C5-93C9-43C1-BD51-6B8D8ACCAAE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8918-989A-491A-9C2C-3DF7BE400EDF}">
      <dsp:nvSpPr>
        <dsp:cNvPr id="0" name=""/>
        <dsp:cNvSpPr/>
      </dsp:nvSpPr>
      <dsp:spPr>
        <a:xfrm>
          <a:off x="0" y="424887"/>
          <a:ext cx="8229600" cy="17010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Sample Size</a:t>
          </a:r>
        </a:p>
        <a:p>
          <a:pPr marL="228600" lvl="1" indent="-228600" algn="l" defTabSz="889000">
            <a:lnSpc>
              <a:spcPct val="90000"/>
            </a:lnSpc>
            <a:spcBef>
              <a:spcPct val="0"/>
            </a:spcBef>
            <a:spcAft>
              <a:spcPct val="15000"/>
            </a:spcAft>
            <a:buChar char="•"/>
          </a:pPr>
          <a:r>
            <a:rPr lang="en-US" sz="2000" kern="1200" dirty="0"/>
            <a:t>Study Design and Statistical Methodology</a:t>
          </a:r>
        </a:p>
        <a:p>
          <a:pPr marL="228600" lvl="1" indent="-228600" algn="l" defTabSz="889000">
            <a:lnSpc>
              <a:spcPct val="90000"/>
            </a:lnSpc>
            <a:spcBef>
              <a:spcPct val="0"/>
            </a:spcBef>
            <a:spcAft>
              <a:spcPct val="15000"/>
            </a:spcAft>
            <a:buChar char="•"/>
          </a:pPr>
          <a:r>
            <a:rPr lang="en-US" sz="2000" kern="1200" dirty="0"/>
            <a:t>Statistical Significance (standard error is used to determine statistical significance)</a:t>
          </a:r>
        </a:p>
      </dsp:txBody>
      <dsp:txXfrm>
        <a:off x="0" y="424887"/>
        <a:ext cx="8229600" cy="1701000"/>
      </dsp:txXfrm>
    </dsp:sp>
    <dsp:sp modelId="{36FCABFF-46D1-4186-9641-93D0886F0143}">
      <dsp:nvSpPr>
        <dsp:cNvPr id="0" name=""/>
        <dsp:cNvSpPr/>
      </dsp:nvSpPr>
      <dsp:spPr>
        <a:xfrm>
          <a:off x="411480" y="129687"/>
          <a:ext cx="576072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Before/After and Cross-Sectional studies:</a:t>
          </a:r>
        </a:p>
      </dsp:txBody>
      <dsp:txXfrm>
        <a:off x="440301" y="158508"/>
        <a:ext cx="5703078" cy="532758"/>
      </dsp:txXfrm>
    </dsp:sp>
    <dsp:sp modelId="{5D85E0C5-93C9-43C1-BD51-6B8D8ACCAAEB}">
      <dsp:nvSpPr>
        <dsp:cNvPr id="0" name=""/>
        <dsp:cNvSpPr/>
      </dsp:nvSpPr>
      <dsp:spPr>
        <a:xfrm>
          <a:off x="0" y="2529087"/>
          <a:ext cx="8229600" cy="17640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Methodology and Data</a:t>
          </a:r>
        </a:p>
        <a:p>
          <a:pPr marL="228600" lvl="1" indent="-228600" algn="l" defTabSz="889000">
            <a:lnSpc>
              <a:spcPct val="90000"/>
            </a:lnSpc>
            <a:spcBef>
              <a:spcPct val="0"/>
            </a:spcBef>
            <a:spcAft>
              <a:spcPct val="15000"/>
            </a:spcAft>
            <a:buChar char="•"/>
          </a:pPr>
          <a:r>
            <a:rPr lang="en-US" sz="2000" kern="1200" dirty="0"/>
            <a:t>Individual CMF Quality</a:t>
          </a:r>
        </a:p>
        <a:p>
          <a:pPr marL="228600" lvl="1" indent="-228600" algn="l" defTabSz="889000">
            <a:lnSpc>
              <a:spcPct val="90000"/>
            </a:lnSpc>
            <a:spcBef>
              <a:spcPct val="0"/>
            </a:spcBef>
            <a:spcAft>
              <a:spcPct val="15000"/>
            </a:spcAft>
            <a:buChar char="•"/>
          </a:pPr>
          <a:r>
            <a:rPr lang="en-US" sz="2000" kern="1200" dirty="0"/>
            <a:t>Appropriateness of Combining / Developing CMFunctions</a:t>
          </a:r>
        </a:p>
        <a:p>
          <a:pPr marL="228600" lvl="1" indent="-228600" algn="l" defTabSz="889000">
            <a:lnSpc>
              <a:spcPct val="90000"/>
            </a:lnSpc>
            <a:spcBef>
              <a:spcPct val="0"/>
            </a:spcBef>
            <a:spcAft>
              <a:spcPct val="15000"/>
            </a:spcAft>
            <a:buChar char="•"/>
          </a:pPr>
          <a:r>
            <a:rPr lang="en-US" sz="2000" kern="1200"/>
            <a:t>Statistical significance / Appropriateness of Analysis</a:t>
          </a:r>
        </a:p>
      </dsp:txBody>
      <dsp:txXfrm>
        <a:off x="0" y="2529087"/>
        <a:ext cx="8229600" cy="1764000"/>
      </dsp:txXfrm>
    </dsp:sp>
    <dsp:sp modelId="{A55BC11D-3250-4C42-B560-BA3EAB572AC7}">
      <dsp:nvSpPr>
        <dsp:cNvPr id="0" name=""/>
        <dsp:cNvSpPr/>
      </dsp:nvSpPr>
      <dsp:spPr>
        <a:xfrm>
          <a:off x="411480" y="2233887"/>
          <a:ext cx="576072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Meta-Analysis and Meta-Regression studies:</a:t>
          </a:r>
        </a:p>
      </dsp:txBody>
      <dsp:txXfrm>
        <a:off x="440301" y="2262708"/>
        <a:ext cx="57030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6725"/>
          </a:xfrm>
          <a:prstGeom prst="rect">
            <a:avLst/>
          </a:prstGeom>
        </p:spPr>
        <p:txBody>
          <a:bodyPr vert="horz" lIns="91440" tIns="45720" rIns="91440" bIns="45720" rtlCol="0"/>
          <a:lstStyle>
            <a:lvl1pPr algn="r">
              <a:defRPr sz="1200"/>
            </a:lvl1pPr>
          </a:lstStyle>
          <a:p>
            <a:fld id="{B92CC411-0B90-41EC-BB61-9F73FA81307E}" type="datetimeFigureOut">
              <a:rPr lang="en-US" smtClean="0"/>
              <a:t>12/7/2021</a:t>
            </a:fld>
            <a:endParaRPr lang="en-US"/>
          </a:p>
        </p:txBody>
      </p:sp>
      <p:sp>
        <p:nvSpPr>
          <p:cNvPr id="4" name="Footer Placeholder 3"/>
          <p:cNvSpPr>
            <a:spLocks noGrp="1"/>
          </p:cNvSpPr>
          <p:nvPr>
            <p:ph type="ftr" sz="quarter" idx="2"/>
          </p:nvPr>
        </p:nvSpPr>
        <p:spPr>
          <a:xfrm>
            <a:off x="1" y="8829677"/>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677"/>
            <a:ext cx="3037840" cy="466725"/>
          </a:xfrm>
          <a:prstGeom prst="rect">
            <a:avLst/>
          </a:prstGeom>
        </p:spPr>
        <p:txBody>
          <a:bodyPr vert="horz" lIns="91440" tIns="45720" rIns="91440" bIns="45720" rtlCol="0" anchor="b"/>
          <a:lstStyle>
            <a:lvl1pPr algn="r">
              <a:defRPr sz="1200"/>
            </a:lvl1pPr>
          </a:lstStyle>
          <a:p>
            <a:fld id="{977CA98C-A0E0-4016-92C1-438BBB6A12A8}" type="slidenum">
              <a:rPr lang="en-US" smtClean="0"/>
              <a:t>‹#›</a:t>
            </a:fld>
            <a:endParaRPr lang="en-US"/>
          </a:p>
        </p:txBody>
      </p:sp>
    </p:spTree>
    <p:extLst>
      <p:ext uri="{BB962C8B-B14F-4D97-AF65-F5344CB8AC3E}">
        <p14:creationId xmlns:p14="http://schemas.microsoft.com/office/powerpoint/2010/main" val="167850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255" cy="465445"/>
          </a:xfrm>
          <a:prstGeom prst="rect">
            <a:avLst/>
          </a:prstGeom>
        </p:spPr>
        <p:txBody>
          <a:bodyPr vert="horz" lIns="92309" tIns="46154" rIns="92309" bIns="4615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590" y="2"/>
            <a:ext cx="3038255" cy="465445"/>
          </a:xfrm>
          <a:prstGeom prst="rect">
            <a:avLst/>
          </a:prstGeom>
        </p:spPr>
        <p:txBody>
          <a:bodyPr vert="horz" lIns="92309" tIns="46154" rIns="92309" bIns="46154" rtlCol="0"/>
          <a:lstStyle>
            <a:lvl1pPr algn="r">
              <a:defRPr sz="1200">
                <a:latin typeface="Arial" charset="0"/>
              </a:defRPr>
            </a:lvl1pPr>
          </a:lstStyle>
          <a:p>
            <a:pPr>
              <a:defRPr/>
            </a:pPr>
            <a:fld id="{ABFC7B87-0BA5-45CB-B252-83A74D565B3D}" type="datetimeFigureOut">
              <a:rPr lang="en-US"/>
              <a:pPr>
                <a:defRPr/>
              </a:pPr>
              <a:t>12/7/2021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700418" y="4415480"/>
            <a:ext cx="5609565" cy="4184317"/>
          </a:xfrm>
          <a:prstGeom prst="rect">
            <a:avLst/>
          </a:prstGeom>
        </p:spPr>
        <p:txBody>
          <a:bodyPr vert="horz" lIns="92309" tIns="46154" rIns="92309" bIns="4615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396"/>
            <a:ext cx="3038255" cy="465445"/>
          </a:xfrm>
          <a:prstGeom prst="rect">
            <a:avLst/>
          </a:prstGeom>
        </p:spPr>
        <p:txBody>
          <a:bodyPr vert="horz" lIns="92309" tIns="46154" rIns="92309" bIns="46154"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590" y="8829396"/>
            <a:ext cx="3038255" cy="465445"/>
          </a:xfrm>
          <a:prstGeom prst="rect">
            <a:avLst/>
          </a:prstGeom>
        </p:spPr>
        <p:txBody>
          <a:bodyPr vert="horz" lIns="92309" tIns="46154" rIns="92309" bIns="46154" rtlCol="0" anchor="b"/>
          <a:lstStyle>
            <a:lvl1pPr algn="r">
              <a:defRPr sz="1200">
                <a:latin typeface="Arial" charset="0"/>
              </a:defRPr>
            </a:lvl1pPr>
          </a:lstStyle>
          <a:p>
            <a:pPr>
              <a:defRPr/>
            </a:pPr>
            <a:fld id="{74F06D2A-F673-4DC8-9D37-E8CA78E30C28}" type="slidenum">
              <a:rPr lang="en-US"/>
              <a:pPr>
                <a:defRPr/>
              </a:pPr>
              <a:t>‹#›</a:t>
            </a:fld>
            <a:endParaRPr lang="en-US" dirty="0"/>
          </a:p>
        </p:txBody>
      </p:sp>
    </p:spTree>
    <p:extLst>
      <p:ext uri="{BB962C8B-B14F-4D97-AF65-F5344CB8AC3E}">
        <p14:creationId xmlns:p14="http://schemas.microsoft.com/office/powerpoint/2010/main" val="80572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3039" indent="-278092" eaLnBrk="0" hangingPunct="0">
              <a:defRPr>
                <a:solidFill>
                  <a:schemeClr val="tx1"/>
                </a:solidFill>
                <a:latin typeface="Arial" pitchFamily="34" charset="0"/>
              </a:defRPr>
            </a:lvl2pPr>
            <a:lvl3pPr marL="1112368" indent="-222474" eaLnBrk="0" hangingPunct="0">
              <a:defRPr>
                <a:solidFill>
                  <a:schemeClr val="tx1"/>
                </a:solidFill>
                <a:latin typeface="Arial" pitchFamily="34" charset="0"/>
              </a:defRPr>
            </a:lvl3pPr>
            <a:lvl4pPr marL="1557315" indent="-222474" eaLnBrk="0" hangingPunct="0">
              <a:defRPr>
                <a:solidFill>
                  <a:schemeClr val="tx1"/>
                </a:solidFill>
                <a:latin typeface="Arial" pitchFamily="34" charset="0"/>
              </a:defRPr>
            </a:lvl4pPr>
            <a:lvl5pPr marL="2002262" indent="-222474" eaLnBrk="0" hangingPunct="0">
              <a:defRPr>
                <a:solidFill>
                  <a:schemeClr val="tx1"/>
                </a:solidFill>
                <a:latin typeface="Arial" pitchFamily="34" charset="0"/>
              </a:defRPr>
            </a:lvl5pPr>
            <a:lvl6pPr marL="2447209" indent="-222474" eaLnBrk="0" fontAlgn="base" hangingPunct="0">
              <a:spcBef>
                <a:spcPct val="0"/>
              </a:spcBef>
              <a:spcAft>
                <a:spcPct val="0"/>
              </a:spcAft>
              <a:defRPr>
                <a:solidFill>
                  <a:schemeClr val="tx1"/>
                </a:solidFill>
                <a:latin typeface="Arial" pitchFamily="34" charset="0"/>
              </a:defRPr>
            </a:lvl6pPr>
            <a:lvl7pPr marL="2892156" indent="-222474" eaLnBrk="0" fontAlgn="base" hangingPunct="0">
              <a:spcBef>
                <a:spcPct val="0"/>
              </a:spcBef>
              <a:spcAft>
                <a:spcPct val="0"/>
              </a:spcAft>
              <a:defRPr>
                <a:solidFill>
                  <a:schemeClr val="tx1"/>
                </a:solidFill>
                <a:latin typeface="Arial" pitchFamily="34" charset="0"/>
              </a:defRPr>
            </a:lvl7pPr>
            <a:lvl8pPr marL="3337103" indent="-222474" eaLnBrk="0" fontAlgn="base" hangingPunct="0">
              <a:spcBef>
                <a:spcPct val="0"/>
              </a:spcBef>
              <a:spcAft>
                <a:spcPct val="0"/>
              </a:spcAft>
              <a:defRPr>
                <a:solidFill>
                  <a:schemeClr val="tx1"/>
                </a:solidFill>
                <a:latin typeface="Arial" pitchFamily="34" charset="0"/>
              </a:defRPr>
            </a:lvl8pPr>
            <a:lvl9pPr marL="3782050" indent="-222474"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917B09-D786-4673-8192-FD0782990D18}"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69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We understand that users have been using the CMF Clearinghouse star ratings to inform their decision making. The transition to the current rating system has led to few instances where the star rating for current CMFs have changed (there were some higher rated CMFs that score low under the current rating system, as well as some lower rated CMFs that score high under the current rating criteria).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minimize the impact of these changes, we have included provided resources for users to better understand these changes.</a:t>
            </a: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10</a:t>
            </a:fld>
            <a:endParaRPr lang="en-US" dirty="0"/>
          </a:p>
        </p:txBody>
      </p:sp>
    </p:spTree>
    <p:extLst>
      <p:ext uri="{BB962C8B-B14F-4D97-AF65-F5344CB8AC3E}">
        <p14:creationId xmlns:p14="http://schemas.microsoft.com/office/powerpoint/2010/main" val="2890703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resources and FAQs related to the CMF Rating</a:t>
            </a:r>
            <a:r>
              <a:rPr lang="en-US" baseline="0" dirty="0"/>
              <a:t> Criteria Change</a:t>
            </a:r>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11</a:t>
            </a:fld>
            <a:endParaRPr lang="en-US"/>
          </a:p>
        </p:txBody>
      </p:sp>
    </p:spTree>
    <p:extLst>
      <p:ext uri="{BB962C8B-B14F-4D97-AF65-F5344CB8AC3E}">
        <p14:creationId xmlns:p14="http://schemas.microsoft.com/office/powerpoint/2010/main" val="416788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a ratings comparison spreadsheet (available on the updated CMF Star Ratings page and downloadable using the link shown on this slide). This spreadsheet provides both the legacy and the current ratings for all CMFs (prior to the rating transition) and is a tool you would use to identify any star rating changes to your CMF of interest.</a:t>
            </a: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12</a:t>
            </a:fld>
            <a:endParaRPr lang="en-US" dirty="0"/>
          </a:p>
        </p:txBody>
      </p:sp>
    </p:spTree>
    <p:extLst>
      <p:ext uri="{BB962C8B-B14F-4D97-AF65-F5344CB8AC3E}">
        <p14:creationId xmlns:p14="http://schemas.microsoft.com/office/powerpoint/2010/main" val="191885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star quality ratings page (housed under About the Clearinghouse dropdown menu), provides details about the new rating system and the various thresholds a study must meet to get a higher star rating.</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13</a:t>
            </a:fld>
            <a:endParaRPr lang="en-US" dirty="0"/>
          </a:p>
        </p:txBody>
      </p:sp>
    </p:spTree>
    <p:extLst>
      <p:ext uri="{BB962C8B-B14F-4D97-AF65-F5344CB8AC3E}">
        <p14:creationId xmlns:p14="http://schemas.microsoft.com/office/powerpoint/2010/main" val="334042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CMF Details page provides the star quality rating and the total rating points a CMF received along with other relevant information to aid in CMF applicability decisions. There is also a View Score Details link, clicking on it opens a new window with details on how the CMF fared under the various rating categories.  </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14</a:t>
            </a:fld>
            <a:endParaRPr lang="en-US" dirty="0"/>
          </a:p>
        </p:txBody>
      </p:sp>
    </p:spTree>
    <p:extLst>
      <p:ext uri="{BB962C8B-B14F-4D97-AF65-F5344CB8AC3E}">
        <p14:creationId xmlns:p14="http://schemas.microsoft.com/office/powerpoint/2010/main" val="285860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the example of the Score Details page. Presented here are the information on all rating inputs for the various factors and their subsequent rating scores.</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15</a:t>
            </a:fld>
            <a:endParaRPr lang="en-US" dirty="0"/>
          </a:p>
        </p:txBody>
      </p:sp>
    </p:spTree>
    <p:extLst>
      <p:ext uri="{BB962C8B-B14F-4D97-AF65-F5344CB8AC3E}">
        <p14:creationId xmlns:p14="http://schemas.microsoft.com/office/powerpoint/2010/main" val="207159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16</a:t>
            </a:fld>
            <a:endParaRPr lang="en-US" dirty="0"/>
          </a:p>
        </p:txBody>
      </p:sp>
    </p:spTree>
    <p:extLst>
      <p:ext uri="{BB962C8B-B14F-4D97-AF65-F5344CB8AC3E}">
        <p14:creationId xmlns:p14="http://schemas.microsoft.com/office/powerpoint/2010/main" val="2739707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17</a:t>
            </a:fld>
            <a:endParaRPr lang="en-US" dirty="0"/>
          </a:p>
        </p:txBody>
      </p:sp>
    </p:spTree>
    <p:extLst>
      <p:ext uri="{BB962C8B-B14F-4D97-AF65-F5344CB8AC3E}">
        <p14:creationId xmlns:p14="http://schemas.microsoft.com/office/powerpoint/2010/main" val="310075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begin, we have a Poll question for you.</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a:t>
            </a:fld>
            <a:endParaRPr lang="en-US" dirty="0"/>
          </a:p>
        </p:txBody>
      </p:sp>
    </p:spTree>
    <p:extLst>
      <p:ext uri="{BB962C8B-B14F-4D97-AF65-F5344CB8AC3E}">
        <p14:creationId xmlns:p14="http://schemas.microsoft.com/office/powerpoint/2010/main" val="311539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a:t>
            </a:fld>
            <a:endParaRPr lang="en-US" dirty="0"/>
          </a:p>
        </p:txBody>
      </p:sp>
    </p:spTree>
    <p:extLst>
      <p:ext uri="{BB962C8B-B14F-4D97-AF65-F5344CB8AC3E}">
        <p14:creationId xmlns:p14="http://schemas.microsoft.com/office/powerpoint/2010/main" val="130549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Let us start with the big question. Why did the CMF Clearinghouse transitioning to a new rating criteria?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To give you guys a bit of a background, the legacy CMF Star Rating System has been in use since the inception of CMF Clearinghouse in 2009. Recently, the NCHRP 17-72 project developed a CMF rating system to update CMFs for the upcoming 2nd edition of the Highway Safety Manual. With this, the CMF Clearinghouse rating system transitioned on Feb 15, 2021 to be consistent with the NCHRP 17-72 rating scheme. This system is very detailed and rigorous, and provides scores for various factors.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1B4B95-141F-41DF-81B5-734F8DCB2D5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7828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legacy CMF Star Rating System used a single rating scheme to rate the CMFs developed from either Before/After, Cross-Sectional, Meta-Analysis, or Meta-Regression studies and that scheme was based on five criteria, that are, study design, sample size, standard error, biases, and data source. In this rating scheme, study design and sample size are given a weight of 2, whereas the other criteria’s carry a weight of 1. </a:t>
            </a:r>
          </a:p>
          <a:p>
            <a:endParaRPr lang="en-US" dirty="0"/>
          </a:p>
          <a:p>
            <a:r>
              <a:rPr lang="en-US" dirty="0"/>
              <a:t>Points are assigned to each criteria based on the level of rigor, where excellent equates to 2 points, fair equates to 1 point, and poor equates to 0 points.</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5</a:t>
            </a:fld>
            <a:endParaRPr lang="en-US" dirty="0"/>
          </a:p>
        </p:txBody>
      </p:sp>
    </p:spTree>
    <p:extLst>
      <p:ext uri="{BB962C8B-B14F-4D97-AF65-F5344CB8AC3E}">
        <p14:creationId xmlns:p14="http://schemas.microsoft.com/office/powerpoint/2010/main" val="257022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current (or the updated) CMF Clearinghouse rating </a:t>
            </a:r>
            <a:r>
              <a:rPr lang="en-US" dirty="0" err="1"/>
              <a:t>systrem</a:t>
            </a:r>
            <a:r>
              <a:rPr lang="en-US" dirty="0"/>
              <a:t>, provides separate rating criteria for CMFs developed using Before/After, Cross-Sectional, Meta-Analysis, and Meta-Regression studies.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ratings for Before/After and Cross-Sectional studies consider factors such as the sample size, study design, methodology, and standard error of the CMF to determine significance.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Whereas </a:t>
            </a:r>
            <a:r>
              <a:rPr lang="en-CA" sz="1200" dirty="0">
                <a:effectLst/>
                <a:latin typeface="Arial" panose="020B0604020202020204" pitchFamily="34" charset="0"/>
                <a:cs typeface="Times New Roman" panose="02020603050405020304" pitchFamily="18" charset="0"/>
              </a:rPr>
              <a:t>t</a:t>
            </a:r>
            <a:r>
              <a:rPr lang="en-CA" sz="1200" dirty="0">
                <a:effectLst/>
                <a:latin typeface="Arial" panose="020B0604020202020204" pitchFamily="34" charset="0"/>
                <a:ea typeface="Calibri" panose="020F0502020204030204" pitchFamily="34" charset="0"/>
                <a:cs typeface="Times New Roman" panose="02020603050405020304" pitchFamily="18" charset="0"/>
              </a:rPr>
              <a:t>he ratings for Meta-Analysis and Meta-Regression studies consider factors such as data, methodology, individual CMF quality, appropriateness of combining CMFs, significance, and the appropriateness of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multiple levels within the different factors, and points are assigned for each level for a maximum possible score of 150 points.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can always visit the Star Quality Ratings page ate link displayed on the slide for more details about the rating criteria for all study 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21B4B95-141F-41DF-81B5-734F8DCB2D5C}" type="slidenum">
              <a:rPr lang="en-US" smtClean="0"/>
              <a:t>6</a:t>
            </a:fld>
            <a:endParaRPr lang="en-US" dirty="0"/>
          </a:p>
        </p:txBody>
      </p:sp>
    </p:spTree>
    <p:extLst>
      <p:ext uri="{BB962C8B-B14F-4D97-AF65-F5344CB8AC3E}">
        <p14:creationId xmlns:p14="http://schemas.microsoft.com/office/powerpoint/2010/main" val="363945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7</a:t>
            </a:fld>
            <a:endParaRPr lang="en-US" dirty="0"/>
          </a:p>
        </p:txBody>
      </p:sp>
    </p:spTree>
    <p:extLst>
      <p:ext uri="{BB962C8B-B14F-4D97-AF65-F5344CB8AC3E}">
        <p14:creationId xmlns:p14="http://schemas.microsoft.com/office/powerpoint/2010/main" val="282403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major change is going from a 14-point rating scale to a more rigorous 150-point rating scale.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Under the legacy rating system, to get a 5 star rating, a CMF must score the maximum possible 14 points. Using the current rating system, a CMF must score between 135-150 points to get for a 5 star rating.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while star ratings may have changed under the current system, the CMFs themselves haven’t.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thing that is common Under both rating systems, is that a CMF must score 50% of total possible points — 7 points in the </a:t>
            </a:r>
            <a:r>
              <a:rPr lang="en-US" dirty="0" err="1"/>
              <a:t>lehacy</a:t>
            </a:r>
            <a:r>
              <a:rPr lang="en-US" dirty="0"/>
              <a:t> system and 75 points in the current one — to receive a 3 Star rating.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8</a:t>
            </a:fld>
            <a:endParaRPr lang="en-US" dirty="0"/>
          </a:p>
        </p:txBody>
      </p:sp>
    </p:spTree>
    <p:extLst>
      <p:ext uri="{BB962C8B-B14F-4D97-AF65-F5344CB8AC3E}">
        <p14:creationId xmlns:p14="http://schemas.microsoft.com/office/powerpoint/2010/main" val="144640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9</a:t>
            </a:fld>
            <a:endParaRPr lang="en-US" dirty="0"/>
          </a:p>
        </p:txBody>
      </p:sp>
    </p:spTree>
    <p:extLst>
      <p:ext uri="{BB962C8B-B14F-4D97-AF65-F5344CB8AC3E}">
        <p14:creationId xmlns:p14="http://schemas.microsoft.com/office/powerpoint/2010/main" val="1360019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58737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2289176"/>
            <a:ext cx="8534400" cy="1216025"/>
          </a:xfrm>
        </p:spPr>
        <p:txBody>
          <a:bodyPr/>
          <a:lstStyle>
            <a:lvl1pPr marL="0" indent="0" algn="ctr">
              <a:buFontTx/>
              <a:buNone/>
              <a:defRPr/>
            </a:lvl1pPr>
          </a:lstStyle>
          <a:p>
            <a:r>
              <a:rPr lang="en-US"/>
              <a:t>Click to edit Master subtitle style</a:t>
            </a:r>
          </a:p>
        </p:txBody>
      </p:sp>
      <p:sp>
        <p:nvSpPr>
          <p:cNvPr id="4" name="Rectangle 6"/>
          <p:cNvSpPr>
            <a:spLocks noGrp="1" noChangeArrowheads="1"/>
          </p:cNvSpPr>
          <p:nvPr>
            <p:ph type="sldNum" sz="quarter" idx="10"/>
          </p:nvPr>
        </p:nvSpPr>
        <p:spPr/>
        <p:txBody>
          <a:bodyPr/>
          <a:lstStyle>
            <a:lvl1pPr>
              <a:defRPr/>
            </a:lvl1pPr>
          </a:lstStyle>
          <a:p>
            <a:pPr>
              <a:defRPr/>
            </a:pPr>
            <a:fld id="{65B8DF10-0A02-48F5-8758-6AEDAFE6D0E3}" type="slidenum">
              <a:rPr lang="en-US"/>
              <a:pPr>
                <a:defRPr/>
              </a:pPr>
              <a:t>‹#›</a:t>
            </a:fld>
            <a:endParaRPr lang="en-US" dirty="0"/>
          </a:p>
        </p:txBody>
      </p:sp>
    </p:spTree>
    <p:extLst>
      <p:ext uri="{BB962C8B-B14F-4D97-AF65-F5344CB8AC3E}">
        <p14:creationId xmlns:p14="http://schemas.microsoft.com/office/powerpoint/2010/main" val="91869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CFD642-4E2D-414A-B7BC-8D9BE30B5847}" type="slidenum">
              <a:rPr lang="en-US"/>
              <a:pPr>
                <a:defRPr/>
              </a:pPr>
              <a:t>‹#›</a:t>
            </a:fld>
            <a:endParaRPr lang="en-US" dirty="0"/>
          </a:p>
        </p:txBody>
      </p:sp>
    </p:spTree>
    <p:extLst>
      <p:ext uri="{BB962C8B-B14F-4D97-AF65-F5344CB8AC3E}">
        <p14:creationId xmlns:p14="http://schemas.microsoft.com/office/powerpoint/2010/main" val="104879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5F9433-5FF0-49D9-A9FE-65FE75CC300F}" type="slidenum">
              <a:rPr lang="en-US"/>
              <a:pPr>
                <a:defRPr/>
              </a:pPr>
              <a:t>‹#›</a:t>
            </a:fld>
            <a:endParaRPr lang="en-US" dirty="0"/>
          </a:p>
        </p:txBody>
      </p:sp>
    </p:spTree>
    <p:extLst>
      <p:ext uri="{BB962C8B-B14F-4D97-AF65-F5344CB8AC3E}">
        <p14:creationId xmlns:p14="http://schemas.microsoft.com/office/powerpoint/2010/main" val="110989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E0AE773-59CE-49AB-A917-4AEFE835C87C}" type="slidenum">
              <a:rPr lang="en-US"/>
              <a:pPr>
                <a:defRPr/>
              </a:pPr>
              <a:t>‹#›</a:t>
            </a:fld>
            <a:endParaRPr lang="en-US" dirty="0"/>
          </a:p>
        </p:txBody>
      </p:sp>
    </p:spTree>
    <p:extLst>
      <p:ext uri="{BB962C8B-B14F-4D97-AF65-F5344CB8AC3E}">
        <p14:creationId xmlns:p14="http://schemas.microsoft.com/office/powerpoint/2010/main" val="147093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258459-B14F-4514-B4B8-7EC1F9CD98D8}" type="slidenum">
              <a:rPr lang="en-US"/>
              <a:pPr>
                <a:defRPr/>
              </a:pPr>
              <a:t>‹#›</a:t>
            </a:fld>
            <a:endParaRPr lang="en-US" dirty="0"/>
          </a:p>
        </p:txBody>
      </p:sp>
    </p:spTree>
    <p:extLst>
      <p:ext uri="{BB962C8B-B14F-4D97-AF65-F5344CB8AC3E}">
        <p14:creationId xmlns:p14="http://schemas.microsoft.com/office/powerpoint/2010/main" val="167889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57C15FA9-5496-DC4B-B312-EA9226F96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90" y="-76200"/>
            <a:ext cx="12280490" cy="9377828"/>
          </a:xfrm>
          <a:prstGeom prst="rect">
            <a:avLst/>
          </a:prstGeom>
        </p:spPr>
      </p:pic>
      <p:pic>
        <p:nvPicPr>
          <p:cNvPr id="7" name="Picture 6">
            <a:extLst>
              <a:ext uri="{FF2B5EF4-FFF2-40B4-BE49-F238E27FC236}">
                <a16:creationId xmlns:a16="http://schemas.microsoft.com/office/drawing/2014/main" id="{E68804EB-59A4-744B-B8EE-9EB520FA87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42" y="6210713"/>
            <a:ext cx="12384742" cy="685800"/>
          </a:xfrm>
          <a:prstGeom prst="rect">
            <a:avLst/>
          </a:prstGeom>
        </p:spPr>
      </p:pic>
      <p:sp>
        <p:nvSpPr>
          <p:cNvPr id="2" name="Title 1">
            <a:extLst>
              <a:ext uri="{FF2B5EF4-FFF2-40B4-BE49-F238E27FC236}">
                <a16:creationId xmlns:a16="http://schemas.microsoft.com/office/drawing/2014/main" id="{1F643449-5CDF-634A-BEBB-46E54DF3E4B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CEA6E12-65AE-DD4E-8E03-1A50EC102A40}"/>
              </a:ext>
            </a:extLst>
          </p:cNvPr>
          <p:cNvSpPr>
            <a:spLocks noGrp="1"/>
          </p:cNvSpPr>
          <p:nvPr>
            <p:ph type="sldNum" sz="quarter" idx="10"/>
          </p:nvPr>
        </p:nvSpPr>
        <p:spPr/>
        <p:txBody>
          <a:bodyPr/>
          <a:lstStyle/>
          <a:p>
            <a:pPr>
              <a:defRPr/>
            </a:pPr>
            <a:fld id="{162F0EAE-8ED3-454F-A1AB-15236E3D21FD}" type="slidenum">
              <a:rPr lang="en-US" smtClean="0"/>
              <a:pPr>
                <a:defRPr/>
              </a:pPr>
              <a:t>‹#›</a:t>
            </a:fld>
            <a:endParaRPr lang="en-US" dirty="0"/>
          </a:p>
        </p:txBody>
      </p:sp>
      <p:pic>
        <p:nvPicPr>
          <p:cNvPr id="6" name="Picture 5">
            <a:extLst>
              <a:ext uri="{FF2B5EF4-FFF2-40B4-BE49-F238E27FC236}">
                <a16:creationId xmlns:a16="http://schemas.microsoft.com/office/drawing/2014/main" id="{99FED4AD-A878-E64F-98BF-7A79322A0A35}"/>
              </a:ext>
            </a:extLst>
          </p:cNvPr>
          <p:cNvPicPr>
            <a:picLocks noChangeAspect="1"/>
          </p:cNvPicPr>
          <p:nvPr userDrawn="1"/>
        </p:nvPicPr>
        <p:blipFill>
          <a:blip r:embed="rId4"/>
          <a:stretch>
            <a:fillRect/>
          </a:stretch>
        </p:blipFill>
        <p:spPr>
          <a:xfrm>
            <a:off x="10972800" y="6324600"/>
            <a:ext cx="1066800" cy="426720"/>
          </a:xfrm>
          <a:prstGeom prst="rect">
            <a:avLst/>
          </a:prstGeom>
        </p:spPr>
      </p:pic>
    </p:spTree>
    <p:extLst>
      <p:ext uri="{BB962C8B-B14F-4D97-AF65-F5344CB8AC3E}">
        <p14:creationId xmlns:p14="http://schemas.microsoft.com/office/powerpoint/2010/main" val="202760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5FCF166-1B79-4625-8B36-6B0AFCCA2B0C}" type="slidenum">
              <a:rPr lang="en-US"/>
              <a:pPr>
                <a:defRPr/>
              </a:pPr>
              <a:t>‹#›</a:t>
            </a:fld>
            <a:endParaRPr lang="en-US" dirty="0"/>
          </a:p>
        </p:txBody>
      </p:sp>
      <p:pic>
        <p:nvPicPr>
          <p:cNvPr id="5" name="Picture 4">
            <a:extLst>
              <a:ext uri="{FF2B5EF4-FFF2-40B4-BE49-F238E27FC236}">
                <a16:creationId xmlns:a16="http://schemas.microsoft.com/office/drawing/2014/main" id="{36D0A6C6-A332-9B4B-9EBB-25B1F6F2C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2" y="6210713"/>
            <a:ext cx="12384742" cy="685800"/>
          </a:xfrm>
          <a:prstGeom prst="rect">
            <a:avLst/>
          </a:prstGeom>
        </p:spPr>
      </p:pic>
      <p:pic>
        <p:nvPicPr>
          <p:cNvPr id="6" name="Picture 5">
            <a:extLst>
              <a:ext uri="{FF2B5EF4-FFF2-40B4-BE49-F238E27FC236}">
                <a16:creationId xmlns:a16="http://schemas.microsoft.com/office/drawing/2014/main" id="{430BB8E6-8177-494E-8DD4-0CC51A0E956C}"/>
              </a:ext>
            </a:extLst>
          </p:cNvPr>
          <p:cNvPicPr>
            <a:picLocks noChangeAspect="1"/>
          </p:cNvPicPr>
          <p:nvPr userDrawn="1"/>
        </p:nvPicPr>
        <p:blipFill>
          <a:blip r:embed="rId3"/>
          <a:stretch>
            <a:fillRect/>
          </a:stretch>
        </p:blipFill>
        <p:spPr>
          <a:xfrm>
            <a:off x="10972800" y="6324600"/>
            <a:ext cx="1066800" cy="426720"/>
          </a:xfrm>
          <a:prstGeom prst="rect">
            <a:avLst/>
          </a:prstGeom>
        </p:spPr>
      </p:pic>
    </p:spTree>
    <p:extLst>
      <p:ext uri="{BB962C8B-B14F-4D97-AF65-F5344CB8AC3E}">
        <p14:creationId xmlns:p14="http://schemas.microsoft.com/office/powerpoint/2010/main" val="316688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2D42-322D-EA48-B4B0-1FFC28E30E8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2FD9D1C-0DB8-A44A-A90F-651A9D910702}"/>
              </a:ext>
            </a:extLst>
          </p:cNvPr>
          <p:cNvSpPr>
            <a:spLocks noGrp="1"/>
          </p:cNvSpPr>
          <p:nvPr>
            <p:ph type="sldNum" sz="quarter" idx="10"/>
          </p:nvPr>
        </p:nvSpPr>
        <p:spPr/>
        <p:txBody>
          <a:bodyPr/>
          <a:lstStyle/>
          <a:p>
            <a:pPr>
              <a:defRPr/>
            </a:pPr>
            <a:fld id="{162F0EAE-8ED3-454F-A1AB-15236E3D21FD}" type="slidenum">
              <a:rPr lang="en-US" smtClean="0"/>
              <a:pPr>
                <a:defRPr/>
              </a:pPr>
              <a:t>‹#›</a:t>
            </a:fld>
            <a:endParaRPr lang="en-US" dirty="0"/>
          </a:p>
        </p:txBody>
      </p:sp>
    </p:spTree>
    <p:extLst>
      <p:ext uri="{BB962C8B-B14F-4D97-AF65-F5344CB8AC3E}">
        <p14:creationId xmlns:p14="http://schemas.microsoft.com/office/powerpoint/2010/main" val="51062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8A20D4B-900B-4BAE-9AD0-9B5FC1E0B642}" type="slidenum">
              <a:rPr lang="en-US"/>
              <a:pPr>
                <a:defRPr/>
              </a:pPr>
              <a:t>‹#›</a:t>
            </a:fld>
            <a:endParaRPr lang="en-US" dirty="0"/>
          </a:p>
        </p:txBody>
      </p:sp>
    </p:spTree>
    <p:extLst>
      <p:ext uri="{BB962C8B-B14F-4D97-AF65-F5344CB8AC3E}">
        <p14:creationId xmlns:p14="http://schemas.microsoft.com/office/powerpoint/2010/main" val="390185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6053F7C-E91F-4094-8288-F3CE66645228}" type="slidenum">
              <a:rPr lang="en-US"/>
              <a:pPr>
                <a:defRPr/>
              </a:pPr>
              <a:t>‹#›</a:t>
            </a:fld>
            <a:endParaRPr lang="en-US" dirty="0"/>
          </a:p>
        </p:txBody>
      </p:sp>
    </p:spTree>
    <p:extLst>
      <p:ext uri="{BB962C8B-B14F-4D97-AF65-F5344CB8AC3E}">
        <p14:creationId xmlns:p14="http://schemas.microsoft.com/office/powerpoint/2010/main" val="6749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0C830D5-AEC0-4348-A2FB-FEF323BAD391}" type="slidenum">
              <a:rPr lang="en-US"/>
              <a:pPr>
                <a:defRPr/>
              </a:pPr>
              <a:t>‹#›</a:t>
            </a:fld>
            <a:endParaRPr lang="en-US" dirty="0"/>
          </a:p>
        </p:txBody>
      </p:sp>
    </p:spTree>
    <p:extLst>
      <p:ext uri="{BB962C8B-B14F-4D97-AF65-F5344CB8AC3E}">
        <p14:creationId xmlns:p14="http://schemas.microsoft.com/office/powerpoint/2010/main" val="319137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336C0A6-B73B-4871-836B-BDE02CF20217}" type="slidenum">
              <a:rPr lang="en-US"/>
              <a:pPr>
                <a:defRPr/>
              </a:pPr>
              <a:t>‹#›</a:t>
            </a:fld>
            <a:endParaRPr lang="en-US" dirty="0"/>
          </a:p>
        </p:txBody>
      </p:sp>
    </p:spTree>
    <p:extLst>
      <p:ext uri="{BB962C8B-B14F-4D97-AF65-F5344CB8AC3E}">
        <p14:creationId xmlns:p14="http://schemas.microsoft.com/office/powerpoint/2010/main" val="356710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52D5C1-F35B-438A-B0B4-704CABC5A268}" type="slidenum">
              <a:rPr lang="en-US"/>
              <a:pPr>
                <a:defRPr/>
              </a:pPr>
              <a:t>‹#›</a:t>
            </a:fld>
            <a:endParaRPr lang="en-US" dirty="0"/>
          </a:p>
        </p:txBody>
      </p:sp>
    </p:spTree>
    <p:extLst>
      <p:ext uri="{BB962C8B-B14F-4D97-AF65-F5344CB8AC3E}">
        <p14:creationId xmlns:p14="http://schemas.microsoft.com/office/powerpoint/2010/main" val="49674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62F0EAE-8ED3-454F-A1AB-15236E3D21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45" r:id="rId3"/>
    <p:sldLayoutId id="2147483857"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cmfclearinghouse.org/collateral/Ratings_Comparison.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cmfclearinghouse.org/collateral/Ratings_Comparison.xls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cmfclearinghouse.org/sqr.cfm"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cmfclearinghouse.org/detail.cfm?facid=xxxxx"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cmfclearinghouse.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saleem@hsrc.un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cmfclearinghouse.org/sqr.cf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76200"/>
            <a:ext cx="10972800" cy="5592762"/>
          </a:xfrm>
        </p:spPr>
        <p:txBody>
          <a:bodyPr/>
          <a:lstStyle/>
          <a:p>
            <a:pPr eaLnBrk="1" hangingPunct="1"/>
            <a:r>
              <a:rPr lang="en-US" sz="6000" b="1" dirty="0">
                <a:solidFill>
                  <a:schemeClr val="bg1"/>
                </a:solidFill>
                <a:latin typeface="Lato" panose="020F0502020204030203" pitchFamily="34" charset="77"/>
              </a:rPr>
              <a:t>CMF Clearinghouse Rating Transition</a:t>
            </a:r>
            <a:endParaRPr lang="en-US" sz="1050" i="1" dirty="0">
              <a:solidFill>
                <a:schemeClr val="bg1"/>
              </a:solidFill>
              <a:latin typeface="Lato" panose="020F0502020204030203" pitchFamily="34" charset="77"/>
            </a:endParaRPr>
          </a:p>
        </p:txBody>
      </p:sp>
      <p:sp>
        <p:nvSpPr>
          <p:cNvPr id="3" name="TextBox 2">
            <a:extLst>
              <a:ext uri="{FF2B5EF4-FFF2-40B4-BE49-F238E27FC236}">
                <a16:creationId xmlns:a16="http://schemas.microsoft.com/office/drawing/2014/main" id="{517B48BA-7D74-4216-813B-0782D904208B}"/>
              </a:ext>
            </a:extLst>
          </p:cNvPr>
          <p:cNvSpPr txBox="1"/>
          <p:nvPr/>
        </p:nvSpPr>
        <p:spPr>
          <a:xfrm>
            <a:off x="1447800" y="5334000"/>
            <a:ext cx="92964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2400" b="1" dirty="0">
                <a:solidFill>
                  <a:srgbClr val="FFFFFF"/>
                </a:solidFill>
                <a:latin typeface="Lato" panose="020F0502020204030203" pitchFamily="34" charset="0"/>
                <a:ea typeface="Lato" panose="020F0502020204030203" pitchFamily="34" charset="0"/>
                <a:cs typeface="Lato" panose="020F0502020204030203" pitchFamily="34" charset="0"/>
              </a:rPr>
              <a:t>Taha Saleem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UNC Highway Safety Research Center</a:t>
            </a:r>
          </a:p>
        </p:txBody>
      </p:sp>
    </p:spTree>
    <p:extLst>
      <p:ext uri="{BB962C8B-B14F-4D97-AF65-F5344CB8AC3E}">
        <p14:creationId xmlns:p14="http://schemas.microsoft.com/office/powerpoint/2010/main" val="401974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Resources to Better Understand the Rating Changes</a:t>
            </a:r>
          </a:p>
        </p:txBody>
      </p:sp>
    </p:spTree>
    <p:extLst>
      <p:ext uri="{BB962C8B-B14F-4D97-AF65-F5344CB8AC3E}">
        <p14:creationId xmlns:p14="http://schemas.microsoft.com/office/powerpoint/2010/main" val="406042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BAF3-7F6C-45B1-82D2-CA38E3790CC2}"/>
              </a:ext>
            </a:extLst>
          </p:cNvPr>
          <p:cNvSpPr>
            <a:spLocks noGrp="1"/>
          </p:cNvSpPr>
          <p:nvPr>
            <p:ph type="title"/>
          </p:nvPr>
        </p:nvSpPr>
        <p:spPr/>
        <p:txBody>
          <a:bodyPr/>
          <a:lstStyle/>
          <a:p>
            <a:r>
              <a:rPr lang="en-US" dirty="0">
                <a:latin typeface="Lato"/>
              </a:rPr>
              <a:t>Updated CMF Star Ratings Page</a:t>
            </a:r>
          </a:p>
        </p:txBody>
      </p:sp>
      <p:pic>
        <p:nvPicPr>
          <p:cNvPr id="4" name="Content Placeholder 3"/>
          <p:cNvPicPr>
            <a:picLocks noGrp="1" noChangeAspect="1"/>
          </p:cNvPicPr>
          <p:nvPr>
            <p:ph idx="1"/>
          </p:nvPr>
        </p:nvPicPr>
        <p:blipFill rotWithShape="1">
          <a:blip r:embed="rId3"/>
          <a:srcRect t="14511" r="7790"/>
          <a:stretch/>
        </p:blipFill>
        <p:spPr>
          <a:xfrm>
            <a:off x="1704404" y="1219200"/>
            <a:ext cx="8783192" cy="4580392"/>
          </a:xfrm>
          <a:prstGeom prst="rect">
            <a:avLst/>
          </a:prstGeom>
        </p:spPr>
      </p:pic>
      <p:sp>
        <p:nvSpPr>
          <p:cNvPr id="5" name="TextBox 4">
            <a:extLst>
              <a:ext uri="{FF2B5EF4-FFF2-40B4-BE49-F238E27FC236}">
                <a16:creationId xmlns:a16="http://schemas.microsoft.com/office/drawing/2014/main" id="{5179A15D-64C0-442C-9231-1AD4F525801E}"/>
              </a:ext>
            </a:extLst>
          </p:cNvPr>
          <p:cNvSpPr txBox="1"/>
          <p:nvPr/>
        </p:nvSpPr>
        <p:spPr>
          <a:xfrm>
            <a:off x="3402969" y="5799592"/>
            <a:ext cx="5386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4"/>
              </a:rPr>
              <a:t>http://www.cmfclearinghouse.org/changes.cfm</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110872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Comparison Spreadsheet</a:t>
            </a:r>
          </a:p>
        </p:txBody>
      </p:sp>
      <p:pic>
        <p:nvPicPr>
          <p:cNvPr id="6" name="Content Placeholder 5">
            <a:extLst>
              <a:ext uri="{FF2B5EF4-FFF2-40B4-BE49-F238E27FC236}">
                <a16:creationId xmlns:a16="http://schemas.microsoft.com/office/drawing/2014/main" id="{28550884-5380-4DCC-8B97-89258B5ED826}"/>
              </a:ext>
            </a:extLst>
          </p:cNvPr>
          <p:cNvPicPr>
            <a:picLocks noGrp="1" noChangeAspect="1"/>
          </p:cNvPicPr>
          <p:nvPr>
            <p:ph idx="1"/>
          </p:nvPr>
        </p:nvPicPr>
        <p:blipFill>
          <a:blip r:embed="rId3"/>
          <a:stretch>
            <a:fillRect/>
          </a:stretch>
        </p:blipFill>
        <p:spPr>
          <a:xfrm>
            <a:off x="931078" y="1295400"/>
            <a:ext cx="10329844" cy="4525963"/>
          </a:xfrm>
        </p:spPr>
      </p:pic>
      <p:sp>
        <p:nvSpPr>
          <p:cNvPr id="4" name="TextBox 3">
            <a:extLst>
              <a:ext uri="{FF2B5EF4-FFF2-40B4-BE49-F238E27FC236}">
                <a16:creationId xmlns:a16="http://schemas.microsoft.com/office/drawing/2014/main" id="{AC3F54D4-E444-4340-AC4C-48A932B72C6E}"/>
              </a:ext>
            </a:extLst>
          </p:cNvPr>
          <p:cNvSpPr txBox="1"/>
          <p:nvPr/>
        </p:nvSpPr>
        <p:spPr>
          <a:xfrm>
            <a:off x="2162826" y="5821363"/>
            <a:ext cx="7866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4"/>
              </a:rPr>
              <a:t>http://www.cmfclearinghouse.org/collateral/Ratings_Comparison.xlsx</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209034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Star Quality Rating Page</a:t>
            </a:r>
          </a:p>
        </p:txBody>
      </p:sp>
      <p:pic>
        <p:nvPicPr>
          <p:cNvPr id="4" name="Content Placeholder 3"/>
          <p:cNvPicPr>
            <a:picLocks noGrp="1" noChangeAspect="1"/>
          </p:cNvPicPr>
          <p:nvPr>
            <p:ph idx="1"/>
          </p:nvPr>
        </p:nvPicPr>
        <p:blipFill rotWithShape="1">
          <a:blip r:embed="rId3"/>
          <a:srcRect t="15393" r="7924"/>
          <a:stretch/>
        </p:blipFill>
        <p:spPr>
          <a:xfrm>
            <a:off x="457200" y="1386834"/>
            <a:ext cx="7408535" cy="3829277"/>
          </a:xfrm>
          <a:prstGeom prst="rect">
            <a:avLst/>
          </a:prstGeom>
        </p:spPr>
      </p:pic>
      <p:pic>
        <p:nvPicPr>
          <p:cNvPr id="5" name="Picture 4"/>
          <p:cNvPicPr>
            <a:picLocks noChangeAspect="1"/>
          </p:cNvPicPr>
          <p:nvPr/>
        </p:nvPicPr>
        <p:blipFill rotWithShape="1">
          <a:blip r:embed="rId4"/>
          <a:srcRect l="1" t="14868" r="6816" b="30385"/>
          <a:stretch/>
        </p:blipFill>
        <p:spPr>
          <a:xfrm>
            <a:off x="3390090" y="2842098"/>
            <a:ext cx="8531157" cy="2819400"/>
          </a:xfrm>
          <a:prstGeom prst="rect">
            <a:avLst/>
          </a:prstGeom>
        </p:spPr>
      </p:pic>
      <p:sp>
        <p:nvSpPr>
          <p:cNvPr id="6" name="TextBox 5">
            <a:extLst>
              <a:ext uri="{FF2B5EF4-FFF2-40B4-BE49-F238E27FC236}">
                <a16:creationId xmlns:a16="http://schemas.microsoft.com/office/drawing/2014/main" id="{275CBAA0-2E7A-43EE-82BE-B83326B4A4AD}"/>
              </a:ext>
            </a:extLst>
          </p:cNvPr>
          <p:cNvSpPr txBox="1"/>
          <p:nvPr/>
        </p:nvSpPr>
        <p:spPr>
          <a:xfrm>
            <a:off x="3710313" y="5791200"/>
            <a:ext cx="47713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5"/>
              </a:rPr>
              <a:t>http://www.cmfclearinghouse.org/sqr.cfm</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30902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CMF Details Page </a:t>
            </a:r>
          </a:p>
        </p:txBody>
      </p:sp>
      <p:pic>
        <p:nvPicPr>
          <p:cNvPr id="4" name="Content Placeholder 3"/>
          <p:cNvPicPr>
            <a:picLocks noGrp="1" noChangeAspect="1"/>
          </p:cNvPicPr>
          <p:nvPr>
            <p:ph idx="1"/>
          </p:nvPr>
        </p:nvPicPr>
        <p:blipFill rotWithShape="1">
          <a:blip r:embed="rId3"/>
          <a:srcRect t="14912" r="7790"/>
          <a:stretch/>
        </p:blipFill>
        <p:spPr>
          <a:xfrm>
            <a:off x="2386289" y="1295400"/>
            <a:ext cx="7419421" cy="3851049"/>
          </a:xfrm>
          <a:prstGeom prst="rect">
            <a:avLst/>
          </a:prstGeom>
        </p:spPr>
      </p:pic>
      <p:pic>
        <p:nvPicPr>
          <p:cNvPr id="5" name="Picture 4"/>
          <p:cNvPicPr>
            <a:picLocks noChangeAspect="1"/>
          </p:cNvPicPr>
          <p:nvPr/>
        </p:nvPicPr>
        <p:blipFill rotWithShape="1">
          <a:blip r:embed="rId4"/>
          <a:srcRect t="59736" r="26191" b="23545"/>
          <a:stretch/>
        </p:blipFill>
        <p:spPr>
          <a:xfrm>
            <a:off x="1524000" y="2690918"/>
            <a:ext cx="9144000" cy="1165124"/>
          </a:xfrm>
          <a:prstGeom prst="rect">
            <a:avLst/>
          </a:prstGeom>
        </p:spPr>
      </p:pic>
      <p:sp>
        <p:nvSpPr>
          <p:cNvPr id="6" name="TextBox 5">
            <a:extLst>
              <a:ext uri="{FF2B5EF4-FFF2-40B4-BE49-F238E27FC236}">
                <a16:creationId xmlns:a16="http://schemas.microsoft.com/office/drawing/2014/main" id="{A367BA1D-DCC1-4E1A-B7FD-1D9151494BCB}"/>
              </a:ext>
            </a:extLst>
          </p:cNvPr>
          <p:cNvSpPr txBox="1"/>
          <p:nvPr/>
        </p:nvSpPr>
        <p:spPr>
          <a:xfrm>
            <a:off x="2807655" y="5242518"/>
            <a:ext cx="65766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5"/>
              </a:rPr>
              <a:t>http://www.cmfclearinghouse.org/detail.cfm?facid=XXXXX</a:t>
            </a:r>
            <a:r>
              <a:rPr lang="en-US" b="1" dirty="0">
                <a:latin typeface="Lato" panose="020F0502020204030203"/>
                <a:cs typeface="Arial"/>
              </a:rPr>
              <a:t> </a:t>
            </a:r>
            <a:endParaRPr lang="en-US" b="1" dirty="0">
              <a:latin typeface="Lato" panose="020F0502020204030203"/>
            </a:endParaRPr>
          </a:p>
        </p:txBody>
      </p:sp>
      <p:sp>
        <p:nvSpPr>
          <p:cNvPr id="8" name="TextBox 7">
            <a:extLst>
              <a:ext uri="{FF2B5EF4-FFF2-40B4-BE49-F238E27FC236}">
                <a16:creationId xmlns:a16="http://schemas.microsoft.com/office/drawing/2014/main" id="{515CE9C0-9E80-47FA-AD03-372D059D4496}"/>
              </a:ext>
            </a:extLst>
          </p:cNvPr>
          <p:cNvSpPr txBox="1"/>
          <p:nvPr/>
        </p:nvSpPr>
        <p:spPr>
          <a:xfrm>
            <a:off x="1519136" y="5606986"/>
            <a:ext cx="9144000" cy="369332"/>
          </a:xfrm>
          <a:prstGeom prst="rect">
            <a:avLst/>
          </a:prstGeom>
          <a:noFill/>
        </p:spPr>
        <p:txBody>
          <a:bodyPr wrap="square">
            <a:spAutoFit/>
          </a:bodyPr>
          <a:lstStyle/>
          <a:p>
            <a:pPr algn="ctr"/>
            <a:r>
              <a:rPr lang="en-US" u="none" strike="noStrike" baseline="0" dirty="0">
                <a:latin typeface="Lato" panose="020F0502020204030203"/>
              </a:rPr>
              <a:t>Replace </a:t>
            </a:r>
            <a:r>
              <a:rPr lang="en-US" b="1" u="none" strike="noStrike" baseline="0" dirty="0">
                <a:latin typeface="Lato" panose="020F0502020204030203"/>
              </a:rPr>
              <a:t>XXXXX </a:t>
            </a:r>
            <a:r>
              <a:rPr lang="en-US" u="none" strike="noStrike" baseline="0" dirty="0">
                <a:latin typeface="Lato" panose="020F0502020204030203"/>
              </a:rPr>
              <a:t>in the above URL with the CMF ID</a:t>
            </a:r>
            <a:endParaRPr lang="en-CA" dirty="0">
              <a:latin typeface="Lato" panose="020F0502020204030203"/>
            </a:endParaRPr>
          </a:p>
        </p:txBody>
      </p:sp>
    </p:spTree>
    <p:extLst>
      <p:ext uri="{BB962C8B-B14F-4D97-AF65-F5344CB8AC3E}">
        <p14:creationId xmlns:p14="http://schemas.microsoft.com/office/powerpoint/2010/main" val="14842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a:rPr>
              <a:t>Score Details</a:t>
            </a:r>
          </a:p>
        </p:txBody>
      </p:sp>
      <p:pic>
        <p:nvPicPr>
          <p:cNvPr id="4" name="Content Placeholder 3"/>
          <p:cNvPicPr>
            <a:picLocks noGrp="1" noChangeAspect="1"/>
          </p:cNvPicPr>
          <p:nvPr>
            <p:ph idx="1"/>
          </p:nvPr>
        </p:nvPicPr>
        <p:blipFill rotWithShape="1">
          <a:blip r:embed="rId3"/>
          <a:srcRect t="14431" r="7654"/>
          <a:stretch/>
        </p:blipFill>
        <p:spPr>
          <a:xfrm>
            <a:off x="1890047" y="1295400"/>
            <a:ext cx="8411905" cy="4384448"/>
          </a:xfrm>
          <a:prstGeom prst="rect">
            <a:avLst/>
          </a:prstGeom>
        </p:spPr>
      </p:pic>
    </p:spTree>
    <p:extLst>
      <p:ext uri="{BB962C8B-B14F-4D97-AF65-F5344CB8AC3E}">
        <p14:creationId xmlns:p14="http://schemas.microsoft.com/office/powerpoint/2010/main" val="399652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60F4-EB9A-4432-8E41-B3557C05D719}"/>
              </a:ext>
            </a:extLst>
          </p:cNvPr>
          <p:cNvSpPr>
            <a:spLocks noGrp="1"/>
          </p:cNvSpPr>
          <p:nvPr>
            <p:ph type="title"/>
          </p:nvPr>
        </p:nvSpPr>
        <p:spPr>
          <a:xfrm>
            <a:off x="617706" y="61609"/>
            <a:ext cx="10972800" cy="1143000"/>
          </a:xfrm>
        </p:spPr>
        <p:txBody>
          <a:bodyPr/>
          <a:lstStyle/>
          <a:p>
            <a:r>
              <a:rPr lang="en-CA" dirty="0">
                <a:latin typeface="Lato" panose="020F0502020204030203" pitchFamily="34" charset="0"/>
                <a:ea typeface="Lato" panose="020F0502020204030203" pitchFamily="34" charset="0"/>
                <a:cs typeface="Lato" panose="020F0502020204030203" pitchFamily="34" charset="0"/>
              </a:rPr>
              <a:t>Q &amp; A</a:t>
            </a:r>
          </a:p>
        </p:txBody>
      </p:sp>
      <p:sp>
        <p:nvSpPr>
          <p:cNvPr id="3" name="Content Placeholder 2">
            <a:extLst>
              <a:ext uri="{FF2B5EF4-FFF2-40B4-BE49-F238E27FC236}">
                <a16:creationId xmlns:a16="http://schemas.microsoft.com/office/drawing/2014/main" id="{145D93EC-0C89-4949-BAF5-2F79C6B19CAB}"/>
              </a:ext>
            </a:extLst>
          </p:cNvPr>
          <p:cNvSpPr>
            <a:spLocks noGrp="1"/>
          </p:cNvSpPr>
          <p:nvPr>
            <p:ph idx="1"/>
          </p:nvPr>
        </p:nvSpPr>
        <p:spPr>
          <a:xfrm>
            <a:off x="609600" y="1219200"/>
            <a:ext cx="10972800" cy="4525963"/>
          </a:xfrm>
        </p:spPr>
        <p:txBody>
          <a:bodyPr/>
          <a:lstStyle/>
          <a:p>
            <a:r>
              <a:rPr lang="en-US" dirty="0">
                <a:latin typeface="Lato" panose="020F0502020204030203" pitchFamily="34" charset="0"/>
                <a:ea typeface="Lato" panose="020F0502020204030203" pitchFamily="34" charset="0"/>
                <a:cs typeface="Lato" panose="020F0502020204030203" pitchFamily="34" charset="0"/>
              </a:rPr>
              <a:t>Enter questions using the </a:t>
            </a:r>
            <a:r>
              <a:rPr lang="en-US" dirty="0" err="1">
                <a:latin typeface="Lato" panose="020F0502020204030203" pitchFamily="34" charset="0"/>
                <a:ea typeface="Lato" panose="020F0502020204030203" pitchFamily="34" charset="0"/>
                <a:cs typeface="Lato" panose="020F0502020204030203" pitchFamily="34" charset="0"/>
              </a:rPr>
              <a:t>GoToWebinar</a:t>
            </a:r>
            <a:r>
              <a:rPr lang="en-US" dirty="0">
                <a:latin typeface="Lato" panose="020F0502020204030203" pitchFamily="34" charset="0"/>
                <a:ea typeface="Lato" panose="020F0502020204030203" pitchFamily="34" charset="0"/>
                <a:cs typeface="Lato" panose="020F0502020204030203" pitchFamily="34" charset="0"/>
              </a:rPr>
              <a:t> window</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7196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D93EC-0C89-4949-BAF5-2F79C6B19CAB}"/>
              </a:ext>
            </a:extLst>
          </p:cNvPr>
          <p:cNvSpPr>
            <a:spLocks noGrp="1"/>
          </p:cNvSpPr>
          <p:nvPr>
            <p:ph idx="1"/>
          </p:nvPr>
        </p:nvSpPr>
        <p:spPr>
          <a:xfrm>
            <a:off x="609600" y="228600"/>
            <a:ext cx="10972800" cy="5516563"/>
          </a:xfrm>
        </p:spPr>
        <p:txBody>
          <a:bodyPr/>
          <a:lstStyle/>
          <a:p>
            <a:pPr marL="0" indent="0" algn="ctr">
              <a:buNone/>
            </a:pPr>
            <a:endParaRPr lang="en-US" sz="2800" dirty="0">
              <a:latin typeface="Lato" panose="020F0502020204030203" pitchFamily="34" charset="0"/>
              <a:ea typeface="Lato" panose="020F0502020204030203" pitchFamily="34" charset="0"/>
              <a:cs typeface="Lato" panose="020F0502020204030203" pitchFamily="34" charset="0"/>
              <a:hlinkClick r:id="rId3"/>
            </a:endParaRPr>
          </a:p>
          <a:p>
            <a:pPr marL="0" indent="0" algn="ctr">
              <a:buNone/>
            </a:pPr>
            <a:endParaRPr lang="en-US" sz="2800" dirty="0">
              <a:latin typeface="Lato" panose="020F0502020204030203" pitchFamily="34" charset="0"/>
              <a:ea typeface="Lato" panose="020F0502020204030203" pitchFamily="34" charset="0"/>
              <a:cs typeface="Lato" panose="020F0502020204030203" pitchFamily="34" charset="0"/>
              <a:hlinkClick r:id="rId3"/>
            </a:endParaRPr>
          </a:p>
          <a:p>
            <a:pPr marL="0" indent="0" algn="ctr">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US" dirty="0">
                <a:latin typeface="Lato" panose="020F0502020204030203" pitchFamily="34" charset="0"/>
                <a:ea typeface="Lato" panose="020F0502020204030203" pitchFamily="34" charset="0"/>
                <a:cs typeface="Lato" panose="020F0502020204030203" pitchFamily="34" charset="0"/>
              </a:rPr>
              <a:t>Taha Saleem, PhD </a:t>
            </a:r>
          </a:p>
          <a:p>
            <a:pPr marL="0" indent="0" algn="ctr">
              <a:buNone/>
            </a:pPr>
            <a:r>
              <a:rPr lang="en-US" dirty="0">
                <a:latin typeface="Lato" panose="020F0502020204030203" pitchFamily="34" charset="0"/>
                <a:ea typeface="Lato" panose="020F0502020204030203" pitchFamily="34" charset="0"/>
                <a:cs typeface="Lato" panose="020F0502020204030203" pitchFamily="34" charset="0"/>
              </a:rPr>
              <a:t>UNC Highway Safety Research Center</a:t>
            </a:r>
          </a:p>
          <a:p>
            <a:pPr marL="0" indent="0" algn="ctr">
              <a:buNone/>
            </a:pPr>
            <a:r>
              <a:rPr lang="en-US" dirty="0">
                <a:latin typeface="Lato" panose="020F0502020204030203" pitchFamily="34" charset="0"/>
                <a:ea typeface="Lato" panose="020F0502020204030203" pitchFamily="34" charset="0"/>
                <a:cs typeface="Lato" panose="020F0502020204030203" pitchFamily="34" charset="0"/>
              </a:rPr>
              <a:t>919-962-3409</a:t>
            </a:r>
          </a:p>
          <a:p>
            <a:pPr marL="0" indent="0" algn="ctr">
              <a:buNone/>
            </a:pPr>
            <a:r>
              <a:rPr lang="en-US" dirty="0">
                <a:latin typeface="Lato" panose="020F0502020204030203" pitchFamily="34" charset="0"/>
                <a:ea typeface="Lato" panose="020F0502020204030203" pitchFamily="34" charset="0"/>
                <a:cs typeface="Lato" panose="020F0502020204030203" pitchFamily="34" charset="0"/>
                <a:hlinkClick r:id="rId4"/>
              </a:rPr>
              <a:t>saleem@hsrc.unc.edu</a:t>
            </a:r>
            <a:r>
              <a:rPr lang="en-US"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64193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60F4-EB9A-4432-8E41-B3557C05D719}"/>
              </a:ext>
            </a:extLst>
          </p:cNvPr>
          <p:cNvSpPr>
            <a:spLocks noGrp="1"/>
          </p:cNvSpPr>
          <p:nvPr>
            <p:ph type="title"/>
          </p:nvPr>
        </p:nvSpPr>
        <p:spPr>
          <a:xfrm>
            <a:off x="617706" y="61609"/>
            <a:ext cx="10972800" cy="1143000"/>
          </a:xfrm>
        </p:spPr>
        <p:txBody>
          <a:bodyPr/>
          <a:lstStyle/>
          <a:p>
            <a:r>
              <a:rPr lang="en-CA" sz="5400" dirty="0">
                <a:latin typeface="Lato" panose="020F0502020204030203" pitchFamily="34" charset="0"/>
                <a:ea typeface="Lato" panose="020F0502020204030203" pitchFamily="34" charset="0"/>
                <a:cs typeface="Lato" panose="020F0502020204030203" pitchFamily="34" charset="0"/>
              </a:rPr>
              <a:t>Poll</a:t>
            </a:r>
          </a:p>
        </p:txBody>
      </p:sp>
      <p:sp>
        <p:nvSpPr>
          <p:cNvPr id="3" name="Content Placeholder 2">
            <a:extLst>
              <a:ext uri="{FF2B5EF4-FFF2-40B4-BE49-F238E27FC236}">
                <a16:creationId xmlns:a16="http://schemas.microsoft.com/office/drawing/2014/main" id="{145D93EC-0C89-4949-BAF5-2F79C6B19CAB}"/>
              </a:ext>
            </a:extLst>
          </p:cNvPr>
          <p:cNvSpPr>
            <a:spLocks noGrp="1"/>
          </p:cNvSpPr>
          <p:nvPr>
            <p:ph idx="1"/>
          </p:nvPr>
        </p:nvSpPr>
        <p:spPr>
          <a:xfrm>
            <a:off x="609600" y="1219200"/>
            <a:ext cx="10972800" cy="4525963"/>
          </a:xfrm>
        </p:spPr>
        <p:txBody>
          <a:bodyPr/>
          <a:lstStyle/>
          <a:p>
            <a:r>
              <a:rPr lang="en-US" b="1" dirty="0">
                <a:latin typeface="Lato" panose="020F0502020204030203" pitchFamily="34" charset="0"/>
                <a:ea typeface="Lato" panose="020F0502020204030203" pitchFamily="34" charset="0"/>
                <a:cs typeface="Lato" panose="020F0502020204030203" pitchFamily="34" charset="0"/>
              </a:rPr>
              <a:t>Are you aware that the CMF Clearinghouse has transitioned to a new rating system? </a:t>
            </a:r>
          </a:p>
          <a:p>
            <a:pPr lvl="1"/>
            <a:r>
              <a:rPr lang="en-US" b="1" dirty="0">
                <a:latin typeface="Lato" panose="020F0502020204030203" pitchFamily="34" charset="0"/>
                <a:ea typeface="Lato" panose="020F0502020204030203" pitchFamily="34" charset="0"/>
                <a:cs typeface="Lato" panose="020F0502020204030203" pitchFamily="34" charset="0"/>
              </a:rPr>
              <a:t>Yes</a:t>
            </a:r>
          </a:p>
          <a:p>
            <a:pPr lvl="1"/>
            <a:r>
              <a:rPr lang="en-US" b="1" dirty="0">
                <a:latin typeface="Lato" panose="020F0502020204030203" pitchFamily="34" charset="0"/>
                <a:ea typeface="Lato" panose="020F0502020204030203" pitchFamily="34" charset="0"/>
                <a:cs typeface="Lato" panose="020F0502020204030203" pitchFamily="34" charset="0"/>
              </a:rPr>
              <a:t>No </a:t>
            </a:r>
          </a:p>
          <a:p>
            <a:pPr lvl="1"/>
            <a:r>
              <a:rPr lang="en-US" b="1" dirty="0">
                <a:latin typeface="Lato" panose="020F0502020204030203" pitchFamily="34" charset="0"/>
                <a:ea typeface="Lato" panose="020F0502020204030203" pitchFamily="34" charset="0"/>
                <a:cs typeface="Lato" panose="020F0502020204030203" pitchFamily="34" charset="0"/>
              </a:rPr>
              <a:t>Not Sure</a:t>
            </a:r>
          </a:p>
        </p:txBody>
      </p:sp>
    </p:spTree>
    <p:extLst>
      <p:ext uri="{BB962C8B-B14F-4D97-AF65-F5344CB8AC3E}">
        <p14:creationId xmlns:p14="http://schemas.microsoft.com/office/powerpoint/2010/main" val="265730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a:rPr>
              <a:t>CMF Clearinghouse Rating Transition</a:t>
            </a:r>
          </a:p>
        </p:txBody>
      </p:sp>
    </p:spTree>
    <p:extLst>
      <p:ext uri="{BB962C8B-B14F-4D97-AF65-F5344CB8AC3E}">
        <p14:creationId xmlns:p14="http://schemas.microsoft.com/office/powerpoint/2010/main" val="17566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06200" cy="914400"/>
          </a:xfrm>
        </p:spPr>
        <p:txBody>
          <a:bodyPr/>
          <a:lstStyle/>
          <a:p>
            <a:r>
              <a:rPr lang="en-US" dirty="0">
                <a:latin typeface="Lato" panose="020F0502020204030203" pitchFamily="34" charset="77"/>
              </a:rPr>
              <a:t>Why did the CMF Clearinghouse Transitioned to a New Rating Criteria?</a:t>
            </a:r>
          </a:p>
        </p:txBody>
      </p:sp>
      <p:sp>
        <p:nvSpPr>
          <p:cNvPr id="3" name="Content Placeholder 2"/>
          <p:cNvSpPr>
            <a:spLocks noGrp="1"/>
          </p:cNvSpPr>
          <p:nvPr>
            <p:ph idx="1"/>
          </p:nvPr>
        </p:nvSpPr>
        <p:spPr>
          <a:xfrm>
            <a:off x="342900" y="1585077"/>
            <a:ext cx="11506200" cy="3886200"/>
          </a:xfrm>
        </p:spPr>
        <p:txBody>
          <a:bodyPr>
            <a:noAutofit/>
          </a:bodyPr>
          <a:lstStyle/>
          <a:p>
            <a:r>
              <a:rPr lang="en-US" dirty="0">
                <a:latin typeface="Lato" panose="020F0502020204030203" pitchFamily="34" charset="77"/>
              </a:rPr>
              <a:t>The NCHRP 17-72 project recently developed a CMF rating system to update CMFs for the Highway Safety Manual</a:t>
            </a:r>
          </a:p>
          <a:p>
            <a:r>
              <a:rPr lang="en-US" dirty="0">
                <a:latin typeface="Lato" panose="020F0502020204030203" pitchFamily="34" charset="77"/>
              </a:rPr>
              <a:t>The CMF Clearinghouse rating system transitioned on Feb 15, 2021 to be consistent with the NCHRP 17-72 rating process</a:t>
            </a:r>
          </a:p>
          <a:p>
            <a:endParaRPr lang="en-US" sz="2400" dirty="0">
              <a:latin typeface="Lato" panose="020F0502020204030203" pitchFamily="34" charset="77"/>
            </a:endParaRPr>
          </a:p>
          <a:p>
            <a:endParaRPr lang="en-US" sz="1200" dirty="0">
              <a:latin typeface="Lato" panose="020F0502020204030203" pitchFamily="34" charset="77"/>
            </a:endParaRPr>
          </a:p>
        </p:txBody>
      </p:sp>
      <p:sp>
        <p:nvSpPr>
          <p:cNvPr id="4" name="TextBox 3">
            <a:extLst>
              <a:ext uri="{FF2B5EF4-FFF2-40B4-BE49-F238E27FC236}">
                <a16:creationId xmlns:a16="http://schemas.microsoft.com/office/drawing/2014/main" id="{B31DE512-07BB-423A-8F48-B596867836DB}"/>
              </a:ext>
            </a:extLst>
          </p:cNvPr>
          <p:cNvSpPr txBox="1"/>
          <p:nvPr/>
        </p:nvSpPr>
        <p:spPr>
          <a:xfrm>
            <a:off x="3200400" y="4820335"/>
            <a:ext cx="12192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1" u="none" strike="noStrike" kern="1200" cap="none" spc="0" normalizeH="0" baseline="0" noProof="0" dirty="0">
                <a:ln>
                  <a:noFill/>
                </a:ln>
                <a:solidFill>
                  <a:srgbClr val="000000"/>
                </a:solidFill>
                <a:effectLst/>
                <a:uLnTx/>
                <a:uFillTx/>
                <a:latin typeface="Arial" pitchFamily="34" charset="0"/>
                <a:ea typeface="+mn-ea"/>
                <a:cs typeface="+mn-cs"/>
              </a:rPr>
              <a:t>Detailed / Rigorous</a:t>
            </a:r>
          </a:p>
        </p:txBody>
      </p:sp>
      <p:sp>
        <p:nvSpPr>
          <p:cNvPr id="5" name="TextBox 4">
            <a:extLst>
              <a:ext uri="{FF2B5EF4-FFF2-40B4-BE49-F238E27FC236}">
                <a16:creationId xmlns:a16="http://schemas.microsoft.com/office/drawing/2014/main" id="{B1DF4DA6-D162-4108-923B-5829FC61F2B2}"/>
              </a:ext>
            </a:extLst>
          </p:cNvPr>
          <p:cNvSpPr txBox="1"/>
          <p:nvPr/>
        </p:nvSpPr>
        <p:spPr>
          <a:xfrm>
            <a:off x="6858000" y="4629835"/>
            <a:ext cx="20574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1" u="none" strike="noStrike" kern="1200" cap="none" spc="0" normalizeH="0" baseline="0" noProof="0" dirty="0">
                <a:ln>
                  <a:noFill/>
                </a:ln>
                <a:solidFill>
                  <a:srgbClr val="000000"/>
                </a:solidFill>
                <a:effectLst/>
                <a:uLnTx/>
                <a:uFillTx/>
                <a:latin typeface="Arial" pitchFamily="34" charset="0"/>
                <a:ea typeface="+mn-ea"/>
                <a:cs typeface="+mn-cs"/>
              </a:rPr>
              <a:t>Account for Various Factors</a:t>
            </a:r>
          </a:p>
        </p:txBody>
      </p:sp>
      <p:sp>
        <p:nvSpPr>
          <p:cNvPr id="6" name="Explosion: 8 Points 5">
            <a:extLst>
              <a:ext uri="{FF2B5EF4-FFF2-40B4-BE49-F238E27FC236}">
                <a16:creationId xmlns:a16="http://schemas.microsoft.com/office/drawing/2014/main" id="{D642B947-7F9E-44BE-A989-EC6DDF8BCFA3}"/>
              </a:ext>
            </a:extLst>
          </p:cNvPr>
          <p:cNvSpPr/>
          <p:nvPr/>
        </p:nvSpPr>
        <p:spPr>
          <a:xfrm>
            <a:off x="2705100" y="4267200"/>
            <a:ext cx="2209800" cy="1752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Explosion: 14 Points 6">
            <a:extLst>
              <a:ext uri="{FF2B5EF4-FFF2-40B4-BE49-F238E27FC236}">
                <a16:creationId xmlns:a16="http://schemas.microsoft.com/office/drawing/2014/main" id="{93560396-0F64-4700-A889-DEF4B4A14D3B}"/>
              </a:ext>
            </a:extLst>
          </p:cNvPr>
          <p:cNvSpPr/>
          <p:nvPr/>
        </p:nvSpPr>
        <p:spPr>
          <a:xfrm>
            <a:off x="5943600" y="4114799"/>
            <a:ext cx="4114800" cy="16764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7795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60F4-EB9A-4432-8E41-B3557C05D719}"/>
              </a:ext>
            </a:extLst>
          </p:cNvPr>
          <p:cNvSpPr>
            <a:spLocks noGrp="1"/>
          </p:cNvSpPr>
          <p:nvPr>
            <p:ph type="title"/>
          </p:nvPr>
        </p:nvSpPr>
        <p:spPr>
          <a:xfrm>
            <a:off x="617706" y="61609"/>
            <a:ext cx="10972800" cy="1143000"/>
          </a:xfrm>
        </p:spPr>
        <p:txBody>
          <a:bodyPr/>
          <a:lstStyle/>
          <a:p>
            <a:r>
              <a:rPr lang="en-US" dirty="0">
                <a:latin typeface="Lato" panose="020F0502020204030203" pitchFamily="34" charset="0"/>
                <a:ea typeface="Lato" panose="020F0502020204030203" pitchFamily="34" charset="0"/>
                <a:cs typeface="Lato" panose="020F0502020204030203" pitchFamily="34" charset="0"/>
              </a:rPr>
              <a:t>Legacy CMF Star Rating System</a:t>
            </a:r>
            <a:endParaRPr lang="en-CA"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145D93EC-0C89-4949-BAF5-2F79C6B19CAB}"/>
              </a:ext>
            </a:extLst>
          </p:cNvPr>
          <p:cNvSpPr>
            <a:spLocks noGrp="1"/>
          </p:cNvSpPr>
          <p:nvPr>
            <p:ph idx="1"/>
          </p:nvPr>
        </p:nvSpPr>
        <p:spPr>
          <a:xfrm>
            <a:off x="609600" y="1219200"/>
            <a:ext cx="10972800" cy="4525963"/>
          </a:xfrm>
        </p:spPr>
        <p:txBody>
          <a:bodyPr/>
          <a:lstStyle/>
          <a:p>
            <a:r>
              <a:rPr lang="en-US" sz="2800" dirty="0">
                <a:latin typeface="Lato" panose="020F0502020204030203" pitchFamily="34" charset="0"/>
                <a:ea typeface="Lato" panose="020F0502020204030203" pitchFamily="34" charset="0"/>
                <a:cs typeface="Lato" panose="020F0502020204030203" pitchFamily="34" charset="0"/>
              </a:rPr>
              <a:t>Single rating scheme for Before/After, Cross-Sectional, Meta-Analysis, and Meta-Regression studies</a:t>
            </a:r>
          </a:p>
          <a:p>
            <a:r>
              <a:rPr lang="en-US" sz="2800" dirty="0">
                <a:latin typeface="Lato" panose="020F0502020204030203" pitchFamily="34" charset="0"/>
                <a:ea typeface="Lato" panose="020F0502020204030203" pitchFamily="34" charset="0"/>
                <a:cs typeface="Lato" panose="020F0502020204030203" pitchFamily="34" charset="0"/>
              </a:rPr>
              <a:t>CMFs were rated based on five criteria:</a:t>
            </a:r>
          </a:p>
          <a:p>
            <a:pPr lvl="1"/>
            <a:r>
              <a:rPr lang="en-US" sz="2400" dirty="0">
                <a:latin typeface="Lato" panose="020F0502020204030203" pitchFamily="34" charset="0"/>
                <a:ea typeface="Lato" panose="020F0502020204030203" pitchFamily="34" charset="0"/>
                <a:cs typeface="Lato" panose="020F0502020204030203" pitchFamily="34" charset="0"/>
              </a:rPr>
              <a:t>Study Design (weight of 2)</a:t>
            </a:r>
          </a:p>
          <a:p>
            <a:pPr lvl="1"/>
            <a:r>
              <a:rPr lang="en-US" sz="2400" dirty="0">
                <a:latin typeface="Lato" panose="020F0502020204030203" pitchFamily="34" charset="0"/>
                <a:ea typeface="Lato" panose="020F0502020204030203" pitchFamily="34" charset="0"/>
                <a:cs typeface="Lato" panose="020F0502020204030203" pitchFamily="34" charset="0"/>
              </a:rPr>
              <a:t>Sample Size (weight of 2)</a:t>
            </a:r>
          </a:p>
          <a:p>
            <a:pPr lvl="1"/>
            <a:r>
              <a:rPr lang="en-US" sz="2400" dirty="0">
                <a:latin typeface="Lato" panose="020F0502020204030203" pitchFamily="34" charset="0"/>
                <a:ea typeface="Lato" panose="020F0502020204030203" pitchFamily="34" charset="0"/>
                <a:cs typeface="Lato" panose="020F0502020204030203" pitchFamily="34" charset="0"/>
              </a:rPr>
              <a:t>Standard Error (weight of 1)</a:t>
            </a:r>
          </a:p>
          <a:p>
            <a:pPr lvl="1"/>
            <a:r>
              <a:rPr lang="en-US" sz="2400" dirty="0">
                <a:latin typeface="Lato" panose="020F0502020204030203" pitchFamily="34" charset="0"/>
                <a:ea typeface="Lato" panose="020F0502020204030203" pitchFamily="34" charset="0"/>
                <a:cs typeface="Lato" panose="020F0502020204030203" pitchFamily="34" charset="0"/>
              </a:rPr>
              <a:t>Potential Bias (weight of 1)</a:t>
            </a:r>
          </a:p>
          <a:p>
            <a:pPr lvl="1"/>
            <a:r>
              <a:rPr lang="en-US" sz="2400" dirty="0">
                <a:latin typeface="Lato" panose="020F0502020204030203" pitchFamily="34" charset="0"/>
                <a:ea typeface="Lato" panose="020F0502020204030203" pitchFamily="34" charset="0"/>
                <a:cs typeface="Lato" panose="020F0502020204030203" pitchFamily="34" charset="0"/>
              </a:rPr>
              <a:t>Data source (diversity in states) (weight of 1)</a:t>
            </a:r>
          </a:p>
          <a:p>
            <a:r>
              <a:rPr lang="en-US" sz="2800" dirty="0">
                <a:latin typeface="Lato" panose="020F0502020204030203" pitchFamily="34" charset="0"/>
                <a:ea typeface="Lato" panose="020F0502020204030203" pitchFamily="34" charset="0"/>
                <a:cs typeface="Lato" panose="020F0502020204030203" pitchFamily="34" charset="0"/>
              </a:rPr>
              <a:t>Points were assigned to each criteria based on the level of rigor (excellent = 2 points, fair = 1 point, or poor = 0 points) – </a:t>
            </a:r>
            <a:r>
              <a:rPr lang="en-US" sz="2800" b="1" dirty="0">
                <a:latin typeface="Lato" panose="020F0502020204030203" pitchFamily="34" charset="0"/>
                <a:ea typeface="Lato" panose="020F0502020204030203" pitchFamily="34" charset="0"/>
                <a:cs typeface="Lato" panose="020F0502020204030203" pitchFamily="34" charset="0"/>
              </a:rPr>
              <a:t>Max 14 Points</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0345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9076"/>
            <a:ext cx="11582400" cy="914400"/>
          </a:xfrm>
        </p:spPr>
        <p:txBody>
          <a:bodyPr/>
          <a:lstStyle/>
          <a:p>
            <a:r>
              <a:rPr lang="en-US" dirty="0">
                <a:latin typeface="Lato" panose="020F0502020204030203" pitchFamily="34" charset="77"/>
              </a:rPr>
              <a:t>Current CMF Clearinghouse Rating System</a:t>
            </a:r>
          </a:p>
        </p:txBody>
      </p:sp>
      <p:graphicFrame>
        <p:nvGraphicFramePr>
          <p:cNvPr id="4" name="Content Placeholder 2">
            <a:extLst>
              <a:ext uri="{FF2B5EF4-FFF2-40B4-BE49-F238E27FC236}">
                <a16:creationId xmlns:a16="http://schemas.microsoft.com/office/drawing/2014/main" id="{BA37D082-987F-47C3-96C3-BEEA7629005B}"/>
              </a:ext>
            </a:extLst>
          </p:cNvPr>
          <p:cNvGraphicFramePr>
            <a:graphicFrameLocks noGrp="1"/>
          </p:cNvGraphicFramePr>
          <p:nvPr>
            <p:ph idx="1"/>
          </p:nvPr>
        </p:nvGraphicFramePr>
        <p:xfrm>
          <a:off x="1981200" y="935192"/>
          <a:ext cx="8229600"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652BE5-F409-4540-8EE8-902C5A74F637}"/>
              </a:ext>
            </a:extLst>
          </p:cNvPr>
          <p:cNvSpPr txBox="1"/>
          <p:nvPr/>
        </p:nvSpPr>
        <p:spPr>
          <a:xfrm>
            <a:off x="1524000" y="5257801"/>
            <a:ext cx="9067800" cy="769441"/>
          </a:xfrm>
          <a:prstGeom prst="rect">
            <a:avLst/>
          </a:prstGeom>
          <a:noFill/>
        </p:spPr>
        <p:txBody>
          <a:bodyPr wrap="square">
            <a:spAutoFit/>
          </a:bodyPr>
          <a:lstStyle/>
          <a:p>
            <a:pPr algn="ctr" eaLnBrk="0" hangingPunct="0">
              <a:spcBef>
                <a:spcPct val="20000"/>
              </a:spcBef>
              <a:defRPr/>
            </a:pPr>
            <a:r>
              <a:rPr lang="en-US" altLang="en-US" sz="2000" b="1" i="1" kern="0" dirty="0">
                <a:solidFill>
                  <a:srgbClr val="000000"/>
                </a:solidFill>
                <a:latin typeface="Lato" panose="020F0502020204030203" pitchFamily="34" charset="77"/>
              </a:rPr>
              <a:t>Maximum possible score is 150</a:t>
            </a:r>
          </a:p>
          <a:p>
            <a:pPr algn="ctr" eaLnBrk="0" hangingPunct="0">
              <a:spcBef>
                <a:spcPct val="20000"/>
              </a:spcBef>
              <a:defRPr/>
            </a:pPr>
            <a:r>
              <a:rPr lang="en-US" altLang="en-US" sz="2000" b="1" i="1" kern="0" dirty="0">
                <a:solidFill>
                  <a:srgbClr val="000000"/>
                </a:solidFill>
                <a:latin typeface="Lato" panose="020F0502020204030203" pitchFamily="34" charset="77"/>
              </a:rPr>
              <a:t> </a:t>
            </a:r>
            <a:r>
              <a:rPr lang="en-US" altLang="en-US" sz="1600" b="1" i="1" kern="0" dirty="0">
                <a:solidFill>
                  <a:srgbClr val="000000"/>
                </a:solidFill>
                <a:latin typeface="Lato" panose="020F0502020204030203" pitchFamily="34" charset="77"/>
              </a:rPr>
              <a:t>De</a:t>
            </a:r>
            <a:r>
              <a:rPr lang="en-US" sz="1600" b="1" i="1" dirty="0">
                <a:latin typeface="Lato" panose="020F0502020204030203" pitchFamily="34" charset="77"/>
              </a:rPr>
              <a:t>tailed scoring criteria is available at </a:t>
            </a:r>
            <a:r>
              <a:rPr lang="en-US" sz="1600" b="1" i="1" dirty="0">
                <a:latin typeface="Lato" panose="020F0502020204030203" pitchFamily="34" charset="77"/>
                <a:hlinkClick r:id="rId8"/>
              </a:rPr>
              <a:t>http://cmfclearinghouse.org/sqr.cfm</a:t>
            </a:r>
            <a:r>
              <a:rPr lang="en-US" sz="1600" b="1" i="1" dirty="0">
                <a:latin typeface="Lato" panose="020F0502020204030203" pitchFamily="34" charset="77"/>
              </a:rPr>
              <a:t> </a:t>
            </a:r>
            <a:endParaRPr lang="en-US" altLang="en-US" sz="2000" b="1" i="1" kern="0" dirty="0">
              <a:solidFill>
                <a:srgbClr val="000000"/>
              </a:solidFill>
              <a:latin typeface="Lato" panose="020F0502020204030203" pitchFamily="34" charset="77"/>
            </a:endParaRPr>
          </a:p>
        </p:txBody>
      </p:sp>
    </p:spTree>
    <p:extLst>
      <p:ext uri="{BB962C8B-B14F-4D97-AF65-F5344CB8AC3E}">
        <p14:creationId xmlns:p14="http://schemas.microsoft.com/office/powerpoint/2010/main" val="80565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How have the Star Ratings Changed?</a:t>
            </a:r>
          </a:p>
        </p:txBody>
      </p:sp>
    </p:spTree>
    <p:extLst>
      <p:ext uri="{BB962C8B-B14F-4D97-AF65-F5344CB8AC3E}">
        <p14:creationId xmlns:p14="http://schemas.microsoft.com/office/powerpoint/2010/main" val="297522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8457"/>
            <a:ext cx="8686800" cy="872143"/>
          </a:xfrm>
        </p:spPr>
        <p:txBody>
          <a:bodyPr/>
          <a:lstStyle/>
          <a:p>
            <a:r>
              <a:rPr lang="en-US" dirty="0">
                <a:latin typeface="Lato" panose="020F0502020204030203"/>
              </a:rPr>
              <a:t>Star Ratings Changes</a:t>
            </a:r>
          </a:p>
        </p:txBody>
      </p:sp>
      <p:graphicFrame>
        <p:nvGraphicFramePr>
          <p:cNvPr id="9" name="Content Placeholder 5">
            <a:extLst>
              <a:ext uri="{FF2B5EF4-FFF2-40B4-BE49-F238E27FC236}">
                <a16:creationId xmlns:a16="http://schemas.microsoft.com/office/drawing/2014/main" id="{A4D67DCA-EABA-408E-9341-77FCD6F4736C}"/>
              </a:ext>
            </a:extLst>
          </p:cNvPr>
          <p:cNvGraphicFramePr>
            <a:graphicFrameLocks/>
          </p:cNvGraphicFramePr>
          <p:nvPr>
            <p:extLst>
              <p:ext uri="{D42A27DB-BD31-4B8C-83A1-F6EECF244321}">
                <p14:modId xmlns:p14="http://schemas.microsoft.com/office/powerpoint/2010/main" val="4054779564"/>
              </p:ext>
            </p:extLst>
          </p:nvPr>
        </p:nvGraphicFramePr>
        <p:xfrm>
          <a:off x="6553200" y="1169483"/>
          <a:ext cx="3962400" cy="3276598"/>
        </p:xfrm>
        <a:graphic>
          <a:graphicData uri="http://schemas.openxmlformats.org/drawingml/2006/table">
            <a:tbl>
              <a:tblPr firstRow="1" firstCol="1" bandRow="1">
                <a:tableStyleId>{21E4AEA4-8DFA-4A89-87EB-49C32662AFE0}</a:tableStyleId>
              </a:tblPr>
              <a:tblGrid>
                <a:gridCol w="1943346">
                  <a:extLst>
                    <a:ext uri="{9D8B030D-6E8A-4147-A177-3AD203B41FA5}">
                      <a16:colId xmlns:a16="http://schemas.microsoft.com/office/drawing/2014/main" val="3970270925"/>
                    </a:ext>
                  </a:extLst>
                </a:gridCol>
                <a:gridCol w="2019054">
                  <a:extLst>
                    <a:ext uri="{9D8B030D-6E8A-4147-A177-3AD203B41FA5}">
                      <a16:colId xmlns:a16="http://schemas.microsoft.com/office/drawing/2014/main" val="1079129775"/>
                    </a:ext>
                  </a:extLst>
                </a:gridCol>
              </a:tblGrid>
              <a:tr h="1123113">
                <a:tc>
                  <a:txBody>
                    <a:bodyPr/>
                    <a:lstStyle/>
                    <a:p>
                      <a:pPr marL="0" marR="0" algn="ctr">
                        <a:lnSpc>
                          <a:spcPct val="107000"/>
                        </a:lnSpc>
                        <a:spcBef>
                          <a:spcPts val="0"/>
                        </a:spcBef>
                        <a:spcAft>
                          <a:spcPts val="0"/>
                        </a:spcAft>
                      </a:pPr>
                      <a:r>
                        <a:rPr lang="en-US" sz="1800" dirty="0">
                          <a:solidFill>
                            <a:schemeClr val="bg1"/>
                          </a:solidFill>
                          <a:effectLst/>
                        </a:rPr>
                        <a:t>Score (current 150-point scale)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bg1"/>
                          </a:solidFill>
                          <a:effectLst/>
                        </a:rPr>
                        <a:t>Star Rating in CMF Clearinghouse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09443078"/>
                  </a:ext>
                </a:extLst>
              </a:tr>
              <a:tr h="430697">
                <a:tc>
                  <a:txBody>
                    <a:bodyPr/>
                    <a:lstStyle/>
                    <a:p>
                      <a:pPr marL="0" marR="0" algn="ctr">
                        <a:lnSpc>
                          <a:spcPct val="107000"/>
                        </a:lnSpc>
                        <a:spcBef>
                          <a:spcPts val="0"/>
                        </a:spcBef>
                        <a:spcAft>
                          <a:spcPts val="0"/>
                        </a:spcAft>
                      </a:pPr>
                      <a:r>
                        <a:rPr lang="en-US" sz="1800" dirty="0">
                          <a:solidFill>
                            <a:schemeClr val="bg1"/>
                          </a:solidFill>
                          <a:effectLst/>
                        </a:rPr>
                        <a:t>135-150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5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72082703"/>
                  </a:ext>
                </a:extLst>
              </a:tr>
              <a:tr h="430697">
                <a:tc>
                  <a:txBody>
                    <a:bodyPr/>
                    <a:lstStyle/>
                    <a:p>
                      <a:pPr marL="0" marR="0" algn="ctr">
                        <a:lnSpc>
                          <a:spcPct val="107000"/>
                        </a:lnSpc>
                        <a:spcBef>
                          <a:spcPts val="0"/>
                        </a:spcBef>
                        <a:spcAft>
                          <a:spcPts val="0"/>
                        </a:spcAft>
                      </a:pPr>
                      <a:r>
                        <a:rPr lang="en-US" sz="1800" dirty="0">
                          <a:solidFill>
                            <a:schemeClr val="bg1"/>
                          </a:solidFill>
                          <a:effectLst/>
                        </a:rPr>
                        <a:t>110-134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4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10596616"/>
                  </a:ext>
                </a:extLst>
              </a:tr>
              <a:tr h="430697">
                <a:tc>
                  <a:txBody>
                    <a:bodyPr/>
                    <a:lstStyle/>
                    <a:p>
                      <a:pPr marL="0" marR="0" algn="ctr">
                        <a:lnSpc>
                          <a:spcPct val="107000"/>
                        </a:lnSpc>
                        <a:spcBef>
                          <a:spcPts val="0"/>
                        </a:spcBef>
                        <a:spcAft>
                          <a:spcPts val="0"/>
                        </a:spcAft>
                      </a:pPr>
                      <a:r>
                        <a:rPr lang="en-US" sz="1800" dirty="0">
                          <a:solidFill>
                            <a:schemeClr val="bg1"/>
                          </a:solidFill>
                          <a:effectLst/>
                        </a:rPr>
                        <a:t>75-109</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3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519112218"/>
                  </a:ext>
                </a:extLst>
              </a:tr>
              <a:tr h="430697">
                <a:tc>
                  <a:txBody>
                    <a:bodyPr/>
                    <a:lstStyle/>
                    <a:p>
                      <a:pPr marL="0" marR="0" algn="ctr">
                        <a:lnSpc>
                          <a:spcPct val="107000"/>
                        </a:lnSpc>
                        <a:spcBef>
                          <a:spcPts val="0"/>
                        </a:spcBef>
                        <a:spcAft>
                          <a:spcPts val="0"/>
                        </a:spcAft>
                      </a:pPr>
                      <a:r>
                        <a:rPr lang="en-US" sz="1800" dirty="0">
                          <a:solidFill>
                            <a:schemeClr val="bg1"/>
                          </a:solidFill>
                          <a:effectLst/>
                        </a:rPr>
                        <a:t>35-74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2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69586408"/>
                  </a:ext>
                </a:extLst>
              </a:tr>
              <a:tr h="430697">
                <a:tc>
                  <a:txBody>
                    <a:bodyPr/>
                    <a:lstStyle/>
                    <a:p>
                      <a:pPr marL="0" marR="0" algn="ctr">
                        <a:lnSpc>
                          <a:spcPct val="107000"/>
                        </a:lnSpc>
                        <a:spcBef>
                          <a:spcPts val="0"/>
                        </a:spcBef>
                        <a:spcAft>
                          <a:spcPts val="0"/>
                        </a:spcAft>
                      </a:pPr>
                      <a:r>
                        <a:rPr lang="en-US" sz="1800" dirty="0">
                          <a:solidFill>
                            <a:schemeClr val="bg1"/>
                          </a:solidFill>
                          <a:effectLst/>
                        </a:rPr>
                        <a:t>0-34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1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51057695"/>
                  </a:ext>
                </a:extLst>
              </a:tr>
            </a:tbl>
          </a:graphicData>
        </a:graphic>
      </p:graphicFrame>
      <p:graphicFrame>
        <p:nvGraphicFramePr>
          <p:cNvPr id="4" name="Content Placeholder 5">
            <a:extLst>
              <a:ext uri="{FF2B5EF4-FFF2-40B4-BE49-F238E27FC236}">
                <a16:creationId xmlns:a16="http://schemas.microsoft.com/office/drawing/2014/main" id="{6B21E4BD-1D5C-4400-BDBA-9D2A8D08DB7C}"/>
              </a:ext>
            </a:extLst>
          </p:cNvPr>
          <p:cNvGraphicFramePr>
            <a:graphicFrameLocks/>
          </p:cNvGraphicFramePr>
          <p:nvPr>
            <p:extLst>
              <p:ext uri="{D42A27DB-BD31-4B8C-83A1-F6EECF244321}">
                <p14:modId xmlns:p14="http://schemas.microsoft.com/office/powerpoint/2010/main" val="2761704497"/>
              </p:ext>
            </p:extLst>
          </p:nvPr>
        </p:nvGraphicFramePr>
        <p:xfrm>
          <a:off x="1828800" y="1061535"/>
          <a:ext cx="3463046" cy="3394274"/>
        </p:xfrm>
        <a:graphic>
          <a:graphicData uri="http://schemas.openxmlformats.org/drawingml/2006/table">
            <a:tbl>
              <a:tblPr firstRow="1" firstCol="1" bandRow="1">
                <a:tableStyleId>{21E4AEA4-8DFA-4A89-87EB-49C32662AFE0}</a:tableStyleId>
              </a:tblPr>
              <a:tblGrid>
                <a:gridCol w="1698439">
                  <a:extLst>
                    <a:ext uri="{9D8B030D-6E8A-4147-A177-3AD203B41FA5}">
                      <a16:colId xmlns:a16="http://schemas.microsoft.com/office/drawing/2014/main" val="3970270925"/>
                    </a:ext>
                  </a:extLst>
                </a:gridCol>
                <a:gridCol w="1764607">
                  <a:extLst>
                    <a:ext uri="{9D8B030D-6E8A-4147-A177-3AD203B41FA5}">
                      <a16:colId xmlns:a16="http://schemas.microsoft.com/office/drawing/2014/main" val="1079129775"/>
                    </a:ext>
                  </a:extLst>
                </a:gridCol>
              </a:tblGrid>
              <a:tr h="1339639">
                <a:tc>
                  <a:txBody>
                    <a:bodyPr/>
                    <a:lstStyle/>
                    <a:p>
                      <a:pPr marL="0" marR="0" algn="ctr">
                        <a:lnSpc>
                          <a:spcPct val="107000"/>
                        </a:lnSpc>
                        <a:spcBef>
                          <a:spcPts val="0"/>
                        </a:spcBef>
                        <a:spcAft>
                          <a:spcPts val="0"/>
                        </a:spcAft>
                      </a:pPr>
                      <a:r>
                        <a:rPr lang="en-US" sz="1800" dirty="0">
                          <a:solidFill>
                            <a:schemeClr val="bg1"/>
                          </a:solidFill>
                          <a:effectLst/>
                        </a:rPr>
                        <a:t>Score (legacy 14-point scale)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bg1"/>
                          </a:solidFill>
                          <a:effectLst/>
                        </a:rPr>
                        <a:t>Star Rating in CMF Clearinghouse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09443078"/>
                  </a:ext>
                </a:extLst>
              </a:tr>
              <a:tr h="410927">
                <a:tc>
                  <a:txBody>
                    <a:bodyPr/>
                    <a:lstStyle/>
                    <a:p>
                      <a:pPr marL="0" marR="0" algn="ctr">
                        <a:lnSpc>
                          <a:spcPct val="107000"/>
                        </a:lnSpc>
                        <a:spcBef>
                          <a:spcPts val="0"/>
                        </a:spcBef>
                        <a:spcAft>
                          <a:spcPts val="0"/>
                        </a:spcAft>
                      </a:pPr>
                      <a:r>
                        <a:rPr lang="en-US" sz="1800" dirty="0">
                          <a:solidFill>
                            <a:schemeClr val="bg1"/>
                          </a:solidFill>
                          <a:effectLst/>
                        </a:rPr>
                        <a:t>14 (max)</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5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72082703"/>
                  </a:ext>
                </a:extLst>
              </a:tr>
              <a:tr h="410927">
                <a:tc>
                  <a:txBody>
                    <a:bodyPr/>
                    <a:lstStyle/>
                    <a:p>
                      <a:pPr marL="0" marR="0" algn="ctr">
                        <a:lnSpc>
                          <a:spcPct val="107000"/>
                        </a:lnSpc>
                        <a:spcBef>
                          <a:spcPts val="0"/>
                        </a:spcBef>
                        <a:spcAft>
                          <a:spcPts val="0"/>
                        </a:spcAft>
                      </a:pPr>
                      <a:r>
                        <a:rPr lang="en-US" sz="1800" dirty="0">
                          <a:solidFill>
                            <a:schemeClr val="bg1"/>
                          </a:solidFill>
                          <a:effectLst/>
                        </a:rPr>
                        <a:t>11-13</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4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10596616"/>
                  </a:ext>
                </a:extLst>
              </a:tr>
              <a:tr h="410927">
                <a:tc>
                  <a:txBody>
                    <a:bodyPr/>
                    <a:lstStyle/>
                    <a:p>
                      <a:pPr marL="0" marR="0" algn="ctr">
                        <a:lnSpc>
                          <a:spcPct val="107000"/>
                        </a:lnSpc>
                        <a:spcBef>
                          <a:spcPts val="0"/>
                        </a:spcBef>
                        <a:spcAft>
                          <a:spcPts val="0"/>
                        </a:spcAft>
                      </a:pPr>
                      <a:r>
                        <a:rPr lang="en-US" sz="1800" dirty="0">
                          <a:solidFill>
                            <a:schemeClr val="bg1"/>
                          </a:solidFill>
                          <a:effectLst/>
                        </a:rPr>
                        <a:t>7-10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3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519112218"/>
                  </a:ext>
                </a:extLst>
              </a:tr>
              <a:tr h="410927">
                <a:tc>
                  <a:txBody>
                    <a:bodyPr/>
                    <a:lstStyle/>
                    <a:p>
                      <a:pPr marL="0" marR="0" algn="ctr">
                        <a:lnSpc>
                          <a:spcPct val="107000"/>
                        </a:lnSpc>
                        <a:spcBef>
                          <a:spcPts val="0"/>
                        </a:spcBef>
                        <a:spcAft>
                          <a:spcPts val="0"/>
                        </a:spcAft>
                      </a:pPr>
                      <a:r>
                        <a:rPr lang="en-US" sz="1800" dirty="0">
                          <a:solidFill>
                            <a:schemeClr val="bg1"/>
                          </a:solidFill>
                          <a:effectLst/>
                        </a:rPr>
                        <a:t>3-6</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2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69586408"/>
                  </a:ext>
                </a:extLst>
              </a:tr>
              <a:tr h="410927">
                <a:tc>
                  <a:txBody>
                    <a:bodyPr/>
                    <a:lstStyle/>
                    <a:p>
                      <a:pPr marL="0" marR="0" algn="ctr">
                        <a:lnSpc>
                          <a:spcPct val="107000"/>
                        </a:lnSpc>
                        <a:spcBef>
                          <a:spcPts val="0"/>
                        </a:spcBef>
                        <a:spcAft>
                          <a:spcPts val="0"/>
                        </a:spcAft>
                      </a:pPr>
                      <a:r>
                        <a:rPr lang="en-US" sz="1800" dirty="0">
                          <a:solidFill>
                            <a:schemeClr val="bg1"/>
                          </a:solidFill>
                          <a:effectLst/>
                        </a:rPr>
                        <a:t>1-2</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1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51057695"/>
                  </a:ext>
                </a:extLst>
              </a:tr>
            </a:tbl>
          </a:graphicData>
        </a:graphic>
      </p:graphicFrame>
      <p:sp>
        <p:nvSpPr>
          <p:cNvPr id="3" name="Arrow: Right 2">
            <a:extLst>
              <a:ext uri="{FF2B5EF4-FFF2-40B4-BE49-F238E27FC236}">
                <a16:creationId xmlns:a16="http://schemas.microsoft.com/office/drawing/2014/main" id="{F33499EE-EEE2-4A22-8DA9-04BEB6D462E1}"/>
              </a:ext>
            </a:extLst>
          </p:cNvPr>
          <p:cNvSpPr/>
          <p:nvPr/>
        </p:nvSpPr>
        <p:spPr>
          <a:xfrm>
            <a:off x="5449532" y="2807782"/>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B0EE57A8-E4F5-4B7D-8EDA-F467C11EEA60}"/>
              </a:ext>
            </a:extLst>
          </p:cNvPr>
          <p:cNvSpPr txBox="1"/>
          <p:nvPr/>
        </p:nvSpPr>
        <p:spPr>
          <a:xfrm>
            <a:off x="1524000" y="4800600"/>
            <a:ext cx="9144000" cy="369332"/>
          </a:xfrm>
          <a:prstGeom prst="rect">
            <a:avLst/>
          </a:prstGeom>
          <a:noFill/>
        </p:spPr>
        <p:txBody>
          <a:bodyPr wrap="square">
            <a:spAutoFit/>
          </a:bodyPr>
          <a:lstStyle/>
          <a:p>
            <a:pPr algn="ctr"/>
            <a:r>
              <a:rPr lang="en-US" u="none" strike="noStrike" baseline="0" dirty="0">
                <a:latin typeface="Lato" panose="020F0502020204030203"/>
              </a:rPr>
              <a:t>The CMFs are not changing, only their Star ratings are changing</a:t>
            </a:r>
            <a:endParaRPr lang="en-CA" dirty="0">
              <a:latin typeface="Lato" panose="020F0502020204030203"/>
            </a:endParaRPr>
          </a:p>
        </p:txBody>
      </p:sp>
      <p:sp>
        <p:nvSpPr>
          <p:cNvPr id="11" name="TextBox 10">
            <a:extLst>
              <a:ext uri="{FF2B5EF4-FFF2-40B4-BE49-F238E27FC236}">
                <a16:creationId xmlns:a16="http://schemas.microsoft.com/office/drawing/2014/main" id="{7DDABBD5-EC51-441B-9FBA-E13D6407992C}"/>
              </a:ext>
            </a:extLst>
          </p:cNvPr>
          <p:cNvSpPr txBox="1"/>
          <p:nvPr/>
        </p:nvSpPr>
        <p:spPr>
          <a:xfrm>
            <a:off x="1524000" y="5286311"/>
            <a:ext cx="9144000" cy="646331"/>
          </a:xfrm>
          <a:prstGeom prst="rect">
            <a:avLst/>
          </a:prstGeom>
          <a:noFill/>
        </p:spPr>
        <p:txBody>
          <a:bodyPr wrap="square">
            <a:spAutoFit/>
          </a:bodyPr>
          <a:lstStyle/>
          <a:p>
            <a:pPr algn="ctr" eaLnBrk="0" hangingPunct="0">
              <a:spcBef>
                <a:spcPct val="20000"/>
              </a:spcBef>
              <a:defRPr/>
            </a:pPr>
            <a:r>
              <a:rPr lang="en-US" altLang="en-US" b="1" i="1" kern="0" dirty="0">
                <a:solidFill>
                  <a:srgbClr val="000000"/>
                </a:solidFill>
                <a:latin typeface="Lato" panose="020F0502020204030203"/>
              </a:rPr>
              <a:t>Under both rating systems, a CMF must score 50% of total possible points to receive a 3 Star rating</a:t>
            </a:r>
          </a:p>
        </p:txBody>
      </p:sp>
    </p:spTree>
    <p:extLst>
      <p:ext uri="{BB962C8B-B14F-4D97-AF65-F5344CB8AC3E}">
        <p14:creationId xmlns:p14="http://schemas.microsoft.com/office/powerpoint/2010/main" val="22095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60F4-EB9A-4432-8E41-B3557C05D719}"/>
              </a:ext>
            </a:extLst>
          </p:cNvPr>
          <p:cNvSpPr>
            <a:spLocks noGrp="1"/>
          </p:cNvSpPr>
          <p:nvPr>
            <p:ph type="title"/>
          </p:nvPr>
        </p:nvSpPr>
        <p:spPr>
          <a:xfrm>
            <a:off x="617706" y="61609"/>
            <a:ext cx="10972800" cy="1143000"/>
          </a:xfrm>
        </p:spPr>
        <p:txBody>
          <a:bodyPr/>
          <a:lstStyle/>
          <a:p>
            <a:r>
              <a:rPr lang="en-CA" sz="5400" dirty="0">
                <a:latin typeface="Lato" panose="020F0502020204030203" pitchFamily="34" charset="0"/>
                <a:ea typeface="Lato" panose="020F0502020204030203" pitchFamily="34" charset="0"/>
                <a:cs typeface="Lato" panose="020F0502020204030203" pitchFamily="34" charset="0"/>
              </a:rPr>
              <a:t>Poll</a:t>
            </a:r>
          </a:p>
        </p:txBody>
      </p:sp>
      <p:sp>
        <p:nvSpPr>
          <p:cNvPr id="3" name="Content Placeholder 2">
            <a:extLst>
              <a:ext uri="{FF2B5EF4-FFF2-40B4-BE49-F238E27FC236}">
                <a16:creationId xmlns:a16="http://schemas.microsoft.com/office/drawing/2014/main" id="{145D93EC-0C89-4949-BAF5-2F79C6B19CAB}"/>
              </a:ext>
            </a:extLst>
          </p:cNvPr>
          <p:cNvSpPr>
            <a:spLocks noGrp="1"/>
          </p:cNvSpPr>
          <p:nvPr>
            <p:ph idx="1"/>
          </p:nvPr>
        </p:nvSpPr>
        <p:spPr>
          <a:xfrm>
            <a:off x="609600" y="1219200"/>
            <a:ext cx="10972800" cy="4525963"/>
          </a:xfrm>
        </p:spPr>
        <p:txBody>
          <a:bodyPr/>
          <a:lstStyle/>
          <a:p>
            <a:r>
              <a:rPr lang="en-US" b="1" dirty="0">
                <a:latin typeface="Lato" panose="020F0502020204030203" pitchFamily="34" charset="0"/>
                <a:ea typeface="Lato" panose="020F0502020204030203" pitchFamily="34" charset="0"/>
                <a:cs typeface="Lato" panose="020F0502020204030203" pitchFamily="34" charset="0"/>
              </a:rPr>
              <a:t>On a scale of 1 (not important) to 5 (very important), please rate the relative importance of the CMF star quality ratings to you and your work? </a:t>
            </a:r>
          </a:p>
          <a:p>
            <a:pPr lvl="1"/>
            <a:r>
              <a:rPr lang="en-US" b="1" dirty="0">
                <a:latin typeface="Lato" panose="020F0502020204030203" pitchFamily="34" charset="0"/>
                <a:ea typeface="Lato" panose="020F0502020204030203" pitchFamily="34" charset="0"/>
                <a:cs typeface="Lato" panose="020F0502020204030203" pitchFamily="34" charset="0"/>
              </a:rPr>
              <a:t>5 (very important)</a:t>
            </a:r>
          </a:p>
          <a:p>
            <a:pPr lvl="1"/>
            <a:r>
              <a:rPr lang="en-US" b="1" dirty="0">
                <a:latin typeface="Lato" panose="020F0502020204030203" pitchFamily="34" charset="0"/>
                <a:ea typeface="Lato" panose="020F0502020204030203" pitchFamily="34" charset="0"/>
                <a:cs typeface="Lato" panose="020F0502020204030203" pitchFamily="34" charset="0"/>
              </a:rPr>
              <a:t>4 (somewhat important)</a:t>
            </a:r>
          </a:p>
          <a:p>
            <a:pPr lvl="1"/>
            <a:r>
              <a:rPr lang="en-US" b="1" dirty="0">
                <a:latin typeface="Lato" panose="020F0502020204030203" pitchFamily="34" charset="0"/>
                <a:ea typeface="Lato" panose="020F0502020204030203" pitchFamily="34" charset="0"/>
                <a:cs typeface="Lato" panose="020F0502020204030203" pitchFamily="34" charset="0"/>
              </a:rPr>
              <a:t>3 (indifferent)</a:t>
            </a:r>
          </a:p>
          <a:p>
            <a:pPr lvl="1"/>
            <a:r>
              <a:rPr lang="en-US" b="1" dirty="0">
                <a:latin typeface="Lato" panose="020F0502020204030203" pitchFamily="34" charset="0"/>
                <a:ea typeface="Lato" panose="020F0502020204030203" pitchFamily="34" charset="0"/>
                <a:cs typeface="Lato" panose="020F0502020204030203" pitchFamily="34" charset="0"/>
              </a:rPr>
              <a:t>2 (less important)</a:t>
            </a:r>
          </a:p>
          <a:p>
            <a:pPr lvl="1"/>
            <a:r>
              <a:rPr lang="en-US" b="1" dirty="0">
                <a:latin typeface="Lato" panose="020F0502020204030203" pitchFamily="34" charset="0"/>
                <a:ea typeface="Lato" panose="020F0502020204030203" pitchFamily="34" charset="0"/>
                <a:cs typeface="Lato" panose="020F0502020204030203" pitchFamily="34" charset="0"/>
              </a:rPr>
              <a:t>1 (unimportant)</a:t>
            </a:r>
          </a:p>
        </p:txBody>
      </p:sp>
    </p:spTree>
    <p:extLst>
      <p:ext uri="{BB962C8B-B14F-4D97-AF65-F5344CB8AC3E}">
        <p14:creationId xmlns:p14="http://schemas.microsoft.com/office/powerpoint/2010/main" val="18344131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6E1CA22297445B99DF4590DFF6E11" ma:contentTypeVersion="13" ma:contentTypeDescription="Create a new document." ma:contentTypeScope="" ma:versionID="86dccfa7c922d19c3726bac8a46ef9aa">
  <xsd:schema xmlns:xsd="http://www.w3.org/2001/XMLSchema" xmlns:xs="http://www.w3.org/2001/XMLSchema" xmlns:p="http://schemas.microsoft.com/office/2006/metadata/properties" xmlns:ns2="6c2a5d45-ecec-4eb8-9b14-12a132e17a24" xmlns:ns3="152bb8f6-9943-4e0b-b149-e0c8655e40cd" targetNamespace="http://schemas.microsoft.com/office/2006/metadata/properties" ma:root="true" ma:fieldsID="79fc43b214aeb56ab1c8c723a2fd06a3" ns2:_="" ns3:_="">
    <xsd:import namespace="6c2a5d45-ecec-4eb8-9b14-12a132e17a24"/>
    <xsd:import namespace="152bb8f6-9943-4e0b-b149-e0c8655e4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a5d45-ecec-4eb8-9b14-12a132e17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2bb8f6-9943-4e0b-b149-e0c8655e4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D75D85-1AAA-4EF0-B12E-5C2C29DB245D}"/>
</file>

<file path=customXml/itemProps2.xml><?xml version="1.0" encoding="utf-8"?>
<ds:datastoreItem xmlns:ds="http://schemas.openxmlformats.org/officeDocument/2006/customXml" ds:itemID="{02FE8270-A1C6-4099-A8EA-30A7401BF616}">
  <ds:schemaRefs>
    <ds:schemaRef ds:uri="http://schemas.microsoft.com/sharepoint/v3/contenttype/forms"/>
  </ds:schemaRefs>
</ds:datastoreItem>
</file>

<file path=customXml/itemProps3.xml><?xml version="1.0" encoding="utf-8"?>
<ds:datastoreItem xmlns:ds="http://schemas.openxmlformats.org/officeDocument/2006/customXml" ds:itemID="{462FAA98-1D84-4A53-A378-53BB3F28733D}">
  <ds:schemaRefs>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 ds:uri="f1ffe65c-6344-4bb9-ae33-b0c4f737a750"/>
    <ds:schemaRef ds:uri="09a6df5c-dc30-4dc6-89a3-1f6f0a4cafbc"/>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6995</TotalTime>
  <Words>1356</Words>
  <Application>Microsoft Office PowerPoint</Application>
  <PresentationFormat>Widescreen</PresentationFormat>
  <Paragraphs>141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Lato</vt:lpstr>
      <vt:lpstr>Default Design</vt:lpstr>
      <vt:lpstr>CMF Clearinghouse Rating Transition</vt:lpstr>
      <vt:lpstr>Poll</vt:lpstr>
      <vt:lpstr>CMF Clearinghouse Rating Transition</vt:lpstr>
      <vt:lpstr>Why did the CMF Clearinghouse Transitioned to a New Rating Criteria?</vt:lpstr>
      <vt:lpstr>Legacy CMF Star Rating System</vt:lpstr>
      <vt:lpstr>Current CMF Clearinghouse Rating System</vt:lpstr>
      <vt:lpstr>How have the Star Ratings Changed?</vt:lpstr>
      <vt:lpstr>Star Ratings Changes</vt:lpstr>
      <vt:lpstr>Poll</vt:lpstr>
      <vt:lpstr>Resources to Better Understand the Rating Changes</vt:lpstr>
      <vt:lpstr>Updated CMF Star Ratings Page</vt:lpstr>
      <vt:lpstr>Comparison Spreadsheet</vt:lpstr>
      <vt:lpstr>Star Quality Rating Page</vt:lpstr>
      <vt:lpstr>CMF Details Page </vt:lpstr>
      <vt:lpstr>Score Details</vt:lpstr>
      <vt:lpstr>Q &amp; A</vt:lpstr>
      <vt:lpstr>PowerPoint Presentation</vt:lpstr>
    </vt:vector>
  </TitlesOfParts>
  <Company>UNC HSRC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Daul</dc:creator>
  <cp:lastModifiedBy>Saleem, Taha</cp:lastModifiedBy>
  <cp:revision>298</cp:revision>
  <cp:lastPrinted>2019-12-16T14:56:50Z</cp:lastPrinted>
  <dcterms:created xsi:type="dcterms:W3CDTF">2009-11-10T22:43:56Z</dcterms:created>
  <dcterms:modified xsi:type="dcterms:W3CDTF">2021-12-08T05:10:52Z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0x010100C516E1CA22297445B99DF4590DFF6E11</vt:lpwstr>
  </property>
</Properties>
</file>